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handoutMasterIdLst>
    <p:handoutMasterId r:id="rId11"/>
  </p:handoutMasterIdLst>
  <p:sldIdLst>
    <p:sldId id="256" r:id="rId2"/>
    <p:sldId id="264" r:id="rId3"/>
    <p:sldId id="260" r:id="rId4"/>
    <p:sldId id="266" r:id="rId5"/>
    <p:sldId id="270" r:id="rId6"/>
    <p:sldId id="272" r:id="rId7"/>
    <p:sldId id="274" r:id="rId8"/>
    <p:sldId id="261" r:id="rId9"/>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18" autoAdjust="0"/>
    <p:restoredTop sz="80000" autoAdjust="0"/>
  </p:normalViewPr>
  <p:slideViewPr>
    <p:cSldViewPr snapToGrid="0" showGuides="1">
      <p:cViewPr varScale="1">
        <p:scale>
          <a:sx n="70" d="100"/>
          <a:sy n="70" d="100"/>
        </p:scale>
        <p:origin x="115" y="53"/>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389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oter Placeholder 5"/>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5D8382C0-1D05-4229-918E-CDD7B7E48B4A}" type="slidenum">
              <a:rPr lang="en-GB" smtClean="0"/>
              <a:t>‹nr.›</a:t>
            </a:fld>
            <a:endParaRPr lang="en-GB"/>
          </a:p>
        </p:txBody>
      </p:sp>
      <p:sp>
        <p:nvSpPr>
          <p:cNvPr id="8" name="Date Placeholder 7"/>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13F6AEEE-E778-402E-8B8F-9A98AED26EB8}" type="datetimeFigureOut">
              <a:rPr lang="en-GB" smtClean="0"/>
              <a:t>10/01/2022</a:t>
            </a:fld>
            <a:endParaRPr lang="en-GB"/>
          </a:p>
        </p:txBody>
      </p:sp>
      <p:sp>
        <p:nvSpPr>
          <p:cNvPr id="9" name="Header Placeholder 8"/>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Notes Placeholder 7"/>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Date Placeholder 8"/>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000"/>
            </a:lvl1pPr>
          </a:lstStyle>
          <a:p>
            <a:fld id="{1386E511-D742-4EFE-90B5-C9FC42762E0F}" type="datetimeFigureOut">
              <a:rPr lang="en-GB" smtClean="0"/>
              <a:pPr/>
              <a:t>10/01/2022</a:t>
            </a:fld>
            <a:endParaRPr lang="en-GB"/>
          </a:p>
        </p:txBody>
      </p:sp>
      <p:sp>
        <p:nvSpPr>
          <p:cNvPr id="10" name="Slide Number Placeholder 9"/>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000"/>
            </a:lvl1pPr>
          </a:lstStyle>
          <a:p>
            <a:fld id="{A16CFAD1-D197-4A88-B173-A6412E995EE5}" type="slidenum">
              <a:rPr lang="en-GB" smtClean="0"/>
              <a:pPr/>
              <a:t>‹nr.›</a:t>
            </a:fld>
            <a:endParaRPr lang="en-GB"/>
          </a:p>
        </p:txBody>
      </p:sp>
      <p:sp>
        <p:nvSpPr>
          <p:cNvPr id="11" name="Footer Placeholder 10"/>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000"/>
            </a:lvl1pPr>
          </a:lstStyle>
          <a:p>
            <a:endParaRPr lang="en-GB"/>
          </a:p>
        </p:txBody>
      </p:sp>
      <p:sp>
        <p:nvSpPr>
          <p:cNvPr id="12" name="Slide Image Placeholder 11"/>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13" name="Header Placeholder 12"/>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000"/>
            </a:lvl1pPr>
          </a:lstStyle>
          <a:p>
            <a:endParaRPr lang="en-GB"/>
          </a:p>
        </p:txBody>
      </p:sp>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5"/>
          </p:nvPr>
        </p:nvSpPr>
        <p:spPr/>
        <p:txBody>
          <a:bodyPr/>
          <a:lstStyle/>
          <a:p>
            <a:fld id="{A16CFAD1-D197-4A88-B173-A6412E995EE5}" type="slidenum">
              <a:rPr lang="en-GB" smtClean="0"/>
              <a:pPr/>
              <a:t>1</a:t>
            </a:fld>
            <a:endParaRPr lang="en-GB"/>
          </a:p>
        </p:txBody>
      </p:sp>
    </p:spTree>
    <p:extLst>
      <p:ext uri="{BB962C8B-B14F-4D97-AF65-F5344CB8AC3E}">
        <p14:creationId xmlns:p14="http://schemas.microsoft.com/office/powerpoint/2010/main" val="1603533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200" b="0" i="0" u="none" strike="noStrike" kern="1200" cap="none" spc="0" normalizeH="0" baseline="0" noProof="0" dirty="0" smtClean="0">
                <a:ln>
                  <a:noFill/>
                </a:ln>
                <a:solidFill>
                  <a:prstClr val="black"/>
                </a:solidFill>
                <a:effectLst/>
                <a:uLnTx/>
                <a:uFillTx/>
                <a:latin typeface="Calibri" panose="020F0502020204030204"/>
                <a:ea typeface="+mn-ea"/>
                <a:cs typeface="+mn-cs"/>
              </a:rPr>
              <a:t>Reglerne for fordeling af ansøgere til de gymnasiale uddannelser fremgår af optagelsesbekendtgørelsen.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200" b="0" i="0" u="none" strike="noStrike" kern="1200" cap="none" spc="0" normalizeH="0" baseline="0" noProof="0" dirty="0" smtClean="0">
                <a:ln>
                  <a:noFill/>
                </a:ln>
                <a:solidFill>
                  <a:prstClr val="black"/>
                </a:solidFill>
                <a:effectLst/>
                <a:uLnTx/>
                <a:uFillTx/>
                <a:latin typeface="Calibri" panose="020F0502020204030204"/>
                <a:ea typeface="+mn-ea"/>
                <a:cs typeface="+mn-cs"/>
              </a:rPr>
              <a:t>Reglerne for adgangskrav fremgår af lov om gymnasiale uddannelser.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da-DK" sz="12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da-DK" sz="1200" b="1" i="0" u="none" strike="noStrike" kern="1200" cap="none" spc="0" normalizeH="0" baseline="0" noProof="0" dirty="0" smtClean="0">
                <a:ln>
                  <a:noFill/>
                </a:ln>
                <a:solidFill>
                  <a:prstClr val="black"/>
                </a:solidFill>
                <a:effectLst/>
                <a:uLnTx/>
                <a:uFillTx/>
                <a:latin typeface="Calibri" panose="020F0502020204030204"/>
                <a:ea typeface="+mn-ea"/>
                <a:cs typeface="+mn-cs"/>
              </a:rPr>
              <a:t>Reglerne for elevfordeling: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da-DK"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Ansøgere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fordeles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i</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prioriteret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rækkefølge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dvs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Først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afklares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om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gymnasiet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har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til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alle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sine 1.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prioritetsansøgere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Hvis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der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ikke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det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de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ansøgere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der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bor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tættest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på</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der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får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reserveret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foreløbig</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a:t>
            </a:r>
            <a:endPar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Hvis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der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optages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1.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prioritetsansøgere</a:t>
            </a:r>
            <a:endPar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Derefter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afklares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det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om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gymnasiet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har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til 2.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prioritetsansøgere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der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ikke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har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fået</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på</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deres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1.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prioritetsønske</a:t>
            </a:r>
            <a:endPar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Pladserne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fordeles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ligesom</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ovenfor</a:t>
            </a:r>
            <a:endPar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Fordelingen</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af</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pladser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til</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3.-5.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prioritetsansøgere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sker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efterfølgende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som</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ovenfor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dermed</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sammenlignes</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1.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med 1.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og</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2.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med 2.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Der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kan</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være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forskellige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afstande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for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forskellige</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N"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prioriteter</a:t>
            </a: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da-DK" sz="1200" b="0" i="0" u="none" strike="noStrike" kern="1200" cap="none" spc="0" normalizeH="0" baseline="0" noProof="0" dirty="0" smtClean="0">
                <a:ln>
                  <a:noFill/>
                </a:ln>
                <a:solidFill>
                  <a:prstClr val="black"/>
                </a:solidFill>
                <a:effectLst/>
                <a:uLnTx/>
                <a:uFillTx/>
                <a:latin typeface="Calibri" panose="020F0502020204030204"/>
                <a:ea typeface="+mn-ea"/>
                <a:cs typeface="+mn-cs"/>
              </a:rPr>
              <a:t>Hvis man ikke kan få plads på sin 1. prioritet på </a:t>
            </a:r>
            <a:r>
              <a:rPr kumimoji="0" lang="da-DK"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stx</a:t>
            </a:r>
            <a:r>
              <a:rPr kumimoji="0" lang="da-DK"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eller hf, og man har søgt andre ungdomsuddannelser end </a:t>
            </a:r>
            <a:r>
              <a:rPr kumimoji="0" lang="da-DK" sz="1200" b="0" i="0" u="none" strike="noStrike" kern="1200" cap="none" spc="0" normalizeH="0" baseline="0" noProof="0" dirty="0" err="1" smtClean="0">
                <a:ln>
                  <a:noFill/>
                </a:ln>
                <a:solidFill>
                  <a:prstClr val="black"/>
                </a:solidFill>
                <a:effectLst/>
                <a:uLnTx/>
                <a:uFillTx/>
                <a:latin typeface="Calibri" panose="020F0502020204030204"/>
                <a:ea typeface="+mn-ea"/>
                <a:cs typeface="+mn-cs"/>
              </a:rPr>
              <a:t>stx</a:t>
            </a:r>
            <a:r>
              <a:rPr kumimoji="0" lang="da-DK" sz="1200" b="0" i="0" u="none" strike="noStrike" kern="1200" cap="none" spc="0" normalizeH="0" baseline="0" noProof="0" dirty="0" smtClean="0">
                <a:ln>
                  <a:noFill/>
                </a:ln>
                <a:solidFill>
                  <a:prstClr val="black"/>
                </a:solidFill>
                <a:effectLst/>
                <a:uLnTx/>
                <a:uFillTx/>
                <a:latin typeface="Calibri" panose="020F0502020204030204"/>
                <a:ea typeface="+mn-ea"/>
                <a:cs typeface="+mn-cs"/>
              </a:rPr>
              <a:t> og hf som en af sine prioriteter, sender fordelingsudvalget ansøgningen til den uddannelsesinstitution, man har søgt og spørger, om de har plads til ansøgeren. </a:t>
            </a:r>
          </a:p>
          <a:p>
            <a:endParaRPr lang="da-DK" dirty="0"/>
          </a:p>
        </p:txBody>
      </p:sp>
      <p:sp>
        <p:nvSpPr>
          <p:cNvPr id="4" name="Slide Number Placeholder 3"/>
          <p:cNvSpPr>
            <a:spLocks noGrp="1"/>
          </p:cNvSpPr>
          <p:nvPr>
            <p:ph type="sldNum" sz="quarter" idx="5"/>
          </p:nvPr>
        </p:nvSpPr>
        <p:spPr/>
        <p:txBody>
          <a:bodyPr/>
          <a:lstStyle/>
          <a:p>
            <a:fld id="{A16CFAD1-D197-4A88-B173-A6412E995EE5}" type="slidenum">
              <a:rPr lang="en-GB" smtClean="0"/>
              <a:pPr/>
              <a:t>2</a:t>
            </a:fld>
            <a:endParaRPr lang="en-GB"/>
          </a:p>
        </p:txBody>
      </p:sp>
    </p:spTree>
    <p:extLst>
      <p:ext uri="{BB962C8B-B14F-4D97-AF65-F5344CB8AC3E}">
        <p14:creationId xmlns:p14="http://schemas.microsoft.com/office/powerpoint/2010/main" val="3439394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aseline="0" dirty="0" smtClean="0"/>
              <a:t>Der er den 4. oktober 2021 indgået en tillægsaftale om midlertidigt stop for optag på udvalgte institutioner mellem partierne bag aftalen om Den Koordinerede Tilmelding til Gymnasiale Ungdomsuddannelser (S, DF, SF, RV, EL, Alternativet og KD).</a:t>
            </a:r>
          </a:p>
          <a:p>
            <a:r>
              <a:rPr lang="da-DK" baseline="0" dirty="0" smtClean="0"/>
              <a:t>Aftalen betyder, at udvalgte gymnasier i 2022 ikke kan optage nye førsteårselever på 3-årigt </a:t>
            </a:r>
            <a:r>
              <a:rPr lang="da-DK" baseline="0" dirty="0" err="1" smtClean="0"/>
              <a:t>stx</a:t>
            </a:r>
            <a:r>
              <a:rPr lang="da-DK" baseline="0" dirty="0" smtClean="0"/>
              <a:t>, hhx og 2-årigt hf . Gymnasierne fremgår af tabellen.</a:t>
            </a:r>
          </a:p>
          <a:p>
            <a:r>
              <a:rPr lang="da-DK" baseline="0" dirty="0" smtClean="0"/>
              <a:t>Begrænsningen gælder kun for optag i 2022. Det betyder, at de kun optager nye førsteårselever på de uddannelser, der er nævnt. Det er vigtigt at bemærke, at de fleste af gymnasierne fortsat har uddannelser, der KAN optages nye elever på. Gymnasierne kan optage nye elever på alle uddannelser igen i 2023.</a:t>
            </a:r>
          </a:p>
          <a:p>
            <a:r>
              <a:rPr lang="da-DK" baseline="0" dirty="0" smtClean="0"/>
              <a:t>Baggrunden er en politisk aftale fra oktober 2021, der skal give en frisk start til gymnasier, der uforvarende er kommet ind i en negativ spiral med faldende ansøgninger og en skæv elevsammensætning </a:t>
            </a:r>
          </a:p>
          <a:p>
            <a:endParaRPr lang="da-DK" baseline="0" dirty="0" smtClean="0"/>
          </a:p>
        </p:txBody>
      </p:sp>
      <p:sp>
        <p:nvSpPr>
          <p:cNvPr id="4" name="Slide Number Placeholder 3"/>
          <p:cNvSpPr>
            <a:spLocks noGrp="1"/>
          </p:cNvSpPr>
          <p:nvPr>
            <p:ph type="sldNum" sz="quarter" idx="5"/>
          </p:nvPr>
        </p:nvSpPr>
        <p:spPr/>
        <p:txBody>
          <a:bodyPr/>
          <a:lstStyle/>
          <a:p>
            <a:fld id="{A16CFAD1-D197-4A88-B173-A6412E995EE5}" type="slidenum">
              <a:rPr lang="en-GB" smtClean="0"/>
              <a:pPr/>
              <a:t>3</a:t>
            </a:fld>
            <a:endParaRPr lang="en-GB"/>
          </a:p>
        </p:txBody>
      </p:sp>
    </p:spTree>
    <p:extLst>
      <p:ext uri="{BB962C8B-B14F-4D97-AF65-F5344CB8AC3E}">
        <p14:creationId xmlns:p14="http://schemas.microsoft.com/office/powerpoint/2010/main" val="904803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Reglerne om foreløbig pladsreservation, hvis du opfylder</a:t>
            </a:r>
            <a:r>
              <a:rPr lang="da-DK" baseline="0" dirty="0" smtClean="0"/>
              <a:t> adgangsbetingelserne, er ikke ændret. </a:t>
            </a:r>
          </a:p>
          <a:p>
            <a:r>
              <a:rPr lang="da-DK" baseline="0" dirty="0" smtClean="0"/>
              <a:t>Du vil få en plads på et andet gymnasium, hvis du havde planer om at søge de nævnte gymnasier på de uddannelser, hvor de ikke optager nye førsteårselever i 2022. </a:t>
            </a:r>
          </a:p>
          <a:p>
            <a:r>
              <a:rPr lang="da-DK" baseline="0" dirty="0" smtClean="0"/>
              <a:t>Der er dog ikke garanti for at få plads på et bestemt gymnasium.</a:t>
            </a:r>
          </a:p>
          <a:p>
            <a:r>
              <a:rPr lang="da-DK" baseline="0" dirty="0" smtClean="0"/>
              <a:t>Angiv gerne så mange prioriteter af uddannelsessted som muligt – så har du selv mere indflydelse på hvilket gymnasium, du får plads på. </a:t>
            </a:r>
            <a:endParaRPr lang="da-DK" dirty="0"/>
          </a:p>
        </p:txBody>
      </p:sp>
      <p:sp>
        <p:nvSpPr>
          <p:cNvPr id="4" name="Pladsholder til slidenummer 3"/>
          <p:cNvSpPr>
            <a:spLocks noGrp="1"/>
          </p:cNvSpPr>
          <p:nvPr>
            <p:ph type="sldNum" sz="quarter" idx="10"/>
          </p:nvPr>
        </p:nvSpPr>
        <p:spPr/>
        <p:txBody>
          <a:bodyPr/>
          <a:lstStyle/>
          <a:p>
            <a:fld id="{A16CFAD1-D197-4A88-B173-A6412E995EE5}" type="slidenum">
              <a:rPr lang="en-GB" smtClean="0"/>
              <a:pPr/>
              <a:t>4</a:t>
            </a:fld>
            <a:endParaRPr lang="en-GB"/>
          </a:p>
        </p:txBody>
      </p:sp>
    </p:spTree>
    <p:extLst>
      <p:ext uri="{BB962C8B-B14F-4D97-AF65-F5344CB8AC3E}">
        <p14:creationId xmlns:p14="http://schemas.microsoft.com/office/powerpoint/2010/main" val="3049706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Der er indgået</a:t>
            </a:r>
            <a:r>
              <a:rPr lang="da-DK" baseline="0" dirty="0" smtClean="0"/>
              <a:t> en politisk aftale i juni 2021, der indebærer at der kommer nye regler for elevfordeling fra 2023. Det vises på næste slide.</a:t>
            </a:r>
          </a:p>
          <a:p>
            <a:endParaRPr lang="da-DK" baseline="0" dirty="0" smtClean="0"/>
          </a:p>
          <a:p>
            <a:r>
              <a:rPr lang="da-DK" baseline="0" dirty="0" smtClean="0"/>
              <a:t>Regler, som allerede gælder i dag og fortsætter:</a:t>
            </a:r>
          </a:p>
          <a:p>
            <a:pPr marL="171450" indent="-171450">
              <a:buFont typeface="Arial" panose="020B0604020202020204" pitchFamily="34" charset="0"/>
              <a:buChar char="•"/>
            </a:pPr>
            <a:r>
              <a:rPr lang="da-DK" baseline="0" dirty="0" smtClean="0"/>
              <a:t>Du har frit valg til at søge den uddannelse og det gymnasium (uanset hvor i landet), som du ønsker</a:t>
            </a:r>
          </a:p>
          <a:p>
            <a:pPr marL="171450" indent="-171450">
              <a:buFont typeface="Arial" panose="020B0604020202020204" pitchFamily="34" charset="0"/>
              <a:buChar char="•"/>
            </a:pPr>
            <a:r>
              <a:rPr lang="da-DK" baseline="0" dirty="0" smtClean="0"/>
              <a:t>Du kommer ikke på en uddannelse, som du ikke har ønsket – ønsker du fx kun htx, kan du ikke blive fordelt til andre uddannelser</a:t>
            </a:r>
          </a:p>
          <a:p>
            <a:pPr marL="171450" indent="-171450">
              <a:buFont typeface="Arial" panose="020B0604020202020204" pitchFamily="34" charset="0"/>
              <a:buChar char="•"/>
            </a:pPr>
            <a:r>
              <a:rPr lang="da-DK" baseline="0" dirty="0" smtClean="0"/>
              <a:t>Din højeste prioritet vil altid blive forsøgt opfyldt. Man begynder altid at undersøge, om du kan få reserveret en plads på din 1. prioritet, og hvis det ikke er muligt, undersøges 2. prioriteten og derefter 3. prioriteten osv.</a:t>
            </a:r>
          </a:p>
          <a:p>
            <a:pPr marL="171450" indent="-171450">
              <a:buFont typeface="Arial" panose="020B0604020202020204" pitchFamily="34" charset="0"/>
              <a:buChar char="•"/>
            </a:pPr>
            <a:r>
              <a:rPr lang="da-DK" baseline="0" dirty="0" smtClean="0"/>
              <a:t>Du har ikke garanti for at få plads på et bestemt gymnasium</a:t>
            </a:r>
          </a:p>
          <a:p>
            <a:pPr marL="171450" indent="-171450">
              <a:buFont typeface="Arial" panose="020B0604020202020204" pitchFamily="34" charset="0"/>
              <a:buChar char="•"/>
            </a:pPr>
            <a:r>
              <a:rPr lang="da-DK" baseline="0" dirty="0" smtClean="0"/>
              <a:t>Hvis du har ønsket et gymnasium, der har plads til alle ansøgere, vil du få reserveret en foreløbig plads</a:t>
            </a:r>
          </a:p>
          <a:p>
            <a:pPr marL="171450" indent="-171450">
              <a:buFont typeface="Arial" panose="020B0604020202020204" pitchFamily="34" charset="0"/>
              <a:buChar char="•"/>
            </a:pPr>
            <a:endParaRPr lang="da-DK" dirty="0"/>
          </a:p>
        </p:txBody>
      </p:sp>
      <p:sp>
        <p:nvSpPr>
          <p:cNvPr id="4" name="Slide Number Placeholder 3"/>
          <p:cNvSpPr>
            <a:spLocks noGrp="1"/>
          </p:cNvSpPr>
          <p:nvPr>
            <p:ph type="sldNum" sz="quarter" idx="5"/>
          </p:nvPr>
        </p:nvSpPr>
        <p:spPr/>
        <p:txBody>
          <a:bodyPr/>
          <a:lstStyle/>
          <a:p>
            <a:fld id="{A16CFAD1-D197-4A88-B173-A6412E995EE5}" type="slidenum">
              <a:rPr lang="en-GB" smtClean="0"/>
              <a:pPr/>
              <a:t>5</a:t>
            </a:fld>
            <a:endParaRPr lang="en-GB"/>
          </a:p>
        </p:txBody>
      </p:sp>
    </p:spTree>
    <p:extLst>
      <p:ext uri="{BB962C8B-B14F-4D97-AF65-F5344CB8AC3E}">
        <p14:creationId xmlns:p14="http://schemas.microsoft.com/office/powerpoint/2010/main" val="3573027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aseline="0" dirty="0" smtClean="0"/>
              <a:t>Nye regler, som kommer fra 2023:</a:t>
            </a:r>
          </a:p>
          <a:p>
            <a:pPr marL="171450" indent="-171450">
              <a:buFont typeface="Arial" panose="020B0604020202020204" pitchFamily="34" charset="0"/>
              <a:buChar char="•"/>
            </a:pPr>
            <a:r>
              <a:rPr lang="da-DK" baseline="0" dirty="0" smtClean="0"/>
              <a:t>Elevfordelingsreglerne kommer også til at omfatte ansøgere til hhx og htx.</a:t>
            </a:r>
          </a:p>
          <a:p>
            <a:pPr marL="171450" indent="-171450">
              <a:buFont typeface="Arial" panose="020B0604020202020204" pitchFamily="34" charset="0"/>
              <a:buChar char="•"/>
            </a:pPr>
            <a:r>
              <a:rPr lang="da-DK" baseline="0" dirty="0" smtClean="0"/>
              <a:t>Landet opdeles i nogle geografiske zoner (såkaldte fordelingszoner og afstandszoner).</a:t>
            </a:r>
          </a:p>
          <a:p>
            <a:pPr marL="171450" indent="-171450">
              <a:buFont typeface="Arial" panose="020B0604020202020204" pitchFamily="34" charset="0"/>
              <a:buChar char="•"/>
            </a:pPr>
            <a:r>
              <a:rPr lang="da-DK" baseline="0" dirty="0" smtClean="0"/>
              <a:t>Fordelingszonerne forventes at blive omkring de største byer, mens afstandszoner er i resten af landet.</a:t>
            </a:r>
          </a:p>
          <a:p>
            <a:pPr marL="171450" indent="-171450">
              <a:buFont typeface="Arial" panose="020B0604020202020204" pitchFamily="34" charset="0"/>
              <a:buChar char="•"/>
            </a:pPr>
            <a:r>
              <a:rPr lang="da-DK" baseline="0" dirty="0" smtClean="0"/>
              <a:t>På ministeriets hjemmeside kan man se, hvordan zonerne foreløbig kommer til at se ud, men de fastsættes endeligt i foråret 2022.</a:t>
            </a:r>
          </a:p>
          <a:p>
            <a:pPr marL="171450" indent="-171450">
              <a:buFont typeface="Arial" panose="020B0604020202020204" pitchFamily="34" charset="0"/>
              <a:buChar char="•"/>
            </a:pPr>
            <a:r>
              <a:rPr lang="da-DK" baseline="0" dirty="0" smtClean="0"/>
              <a:t>Der vil gælde forskelige fordelingsregler i de to typer zoner, </a:t>
            </a:r>
            <a:r>
              <a:rPr lang="da-DK" u="sng" baseline="0" dirty="0" smtClean="0"/>
              <a:t>hvis</a:t>
            </a:r>
            <a:r>
              <a:rPr lang="da-DK" baseline="0" dirty="0" smtClean="0"/>
              <a:t> der ikke er plads til alle ansøgere på det gymnasium, som du har ønsket.</a:t>
            </a:r>
          </a:p>
          <a:p>
            <a:pPr marL="171450" indent="-171450">
              <a:buFont typeface="Arial" panose="020B0604020202020204" pitchFamily="34" charset="0"/>
              <a:buChar char="•"/>
            </a:pPr>
            <a:r>
              <a:rPr lang="da-DK" baseline="0" dirty="0" smtClean="0"/>
              <a:t>Du kan søge gymnasier i flere forskellige zoner og på tværs af zonetyper – du er ikke begrænset til at søge i én eller bestemte zoner.</a:t>
            </a:r>
          </a:p>
          <a:p>
            <a:pPr marL="171450" indent="-171450">
              <a:buFont typeface="Arial" panose="020B0604020202020204" pitchFamily="34" charset="0"/>
              <a:buChar char="•"/>
            </a:pPr>
            <a:endParaRPr lang="da-DK" baseline="0" dirty="0" smtClean="0"/>
          </a:p>
          <a:p>
            <a:pPr marL="628650" lvl="1" indent="-171450">
              <a:buFont typeface="Arial" panose="020B0604020202020204" pitchFamily="34" charset="0"/>
              <a:buChar char="•"/>
            </a:pPr>
            <a:endParaRPr lang="da-DK" baseline="0" dirty="0" smtClean="0"/>
          </a:p>
          <a:p>
            <a:pPr marL="171450" indent="-171450">
              <a:buFont typeface="Arial" panose="020B0604020202020204" pitchFamily="34" charset="0"/>
              <a:buChar char="•"/>
            </a:pPr>
            <a:endParaRPr lang="da-DK" dirty="0"/>
          </a:p>
        </p:txBody>
      </p:sp>
      <p:sp>
        <p:nvSpPr>
          <p:cNvPr id="4" name="Slide Number Placeholder 3"/>
          <p:cNvSpPr>
            <a:spLocks noGrp="1"/>
          </p:cNvSpPr>
          <p:nvPr>
            <p:ph type="sldNum" sz="quarter" idx="5"/>
          </p:nvPr>
        </p:nvSpPr>
        <p:spPr/>
        <p:txBody>
          <a:bodyPr/>
          <a:lstStyle/>
          <a:p>
            <a:fld id="{A16CFAD1-D197-4A88-B173-A6412E995EE5}" type="slidenum">
              <a:rPr lang="en-GB" smtClean="0"/>
              <a:pPr/>
              <a:t>6</a:t>
            </a:fld>
            <a:endParaRPr lang="en-GB"/>
          </a:p>
        </p:txBody>
      </p:sp>
    </p:spTree>
    <p:extLst>
      <p:ext uri="{BB962C8B-B14F-4D97-AF65-F5344CB8AC3E}">
        <p14:creationId xmlns:p14="http://schemas.microsoft.com/office/powerpoint/2010/main" val="2656194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Hvis du søger et gymnasium, der ligger i en fordelingszone, og gymnasiet ikke har plads til alle ansøgere, fordeles pladserne på baggrund af forældreindkomst. Pladserne på gymnasier i fordelingszoner opdeles i tre indkomstkategorier, og der trækkes lod om pladserne blandt ansøgerne i hver indkomstkategori, hvis der er flere ansøgere end pladser.</a:t>
            </a:r>
          </a:p>
          <a:p>
            <a:r>
              <a:rPr lang="da-DK" dirty="0" smtClean="0"/>
              <a:t>Hvis du søger et gymnasium, der ligger i en afstandszone, og gymnasiet ikke har plads til alle ansøgere, fordeles pladserne på baggrund af transporttiden. Ansøgere med den korteste transporttid får først reserveret en plads.</a:t>
            </a:r>
          </a:p>
          <a:p>
            <a:r>
              <a:rPr lang="da-DK" dirty="0" smtClean="0"/>
              <a:t>I</a:t>
            </a:r>
            <a:r>
              <a:rPr lang="da-DK" baseline="0" dirty="0" smtClean="0"/>
              <a:t> foråret fremsættes et lovforslag, der udmønter aftalen. Når lovforslaget er vedtaget af Folketinget, kommer der mere information om reglerne.</a:t>
            </a:r>
          </a:p>
          <a:p>
            <a:r>
              <a:rPr lang="da-DK" baseline="0" dirty="0" smtClean="0"/>
              <a:t>I kan holde jer opdateret på uvm.dk, ug.dk og regionernes hjemmesider</a:t>
            </a:r>
            <a:endParaRPr lang="da-DK" dirty="0" smtClean="0"/>
          </a:p>
          <a:p>
            <a:endParaRPr lang="da-DK" dirty="0"/>
          </a:p>
        </p:txBody>
      </p:sp>
      <p:sp>
        <p:nvSpPr>
          <p:cNvPr id="4" name="Pladsholder til slidenummer 3"/>
          <p:cNvSpPr>
            <a:spLocks noGrp="1"/>
          </p:cNvSpPr>
          <p:nvPr>
            <p:ph type="sldNum" sz="quarter" idx="10"/>
          </p:nvPr>
        </p:nvSpPr>
        <p:spPr/>
        <p:txBody>
          <a:bodyPr/>
          <a:lstStyle/>
          <a:p>
            <a:fld id="{A16CFAD1-D197-4A88-B173-A6412E995EE5}" type="slidenum">
              <a:rPr lang="en-GB" smtClean="0"/>
              <a:pPr/>
              <a:t>7</a:t>
            </a:fld>
            <a:endParaRPr lang="en-GB"/>
          </a:p>
        </p:txBody>
      </p:sp>
    </p:spTree>
    <p:extLst>
      <p:ext uri="{BB962C8B-B14F-4D97-AF65-F5344CB8AC3E}">
        <p14:creationId xmlns:p14="http://schemas.microsoft.com/office/powerpoint/2010/main" val="1263717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Gode råd,</a:t>
            </a:r>
            <a:r>
              <a:rPr lang="da-DK" baseline="0" dirty="0" smtClean="0"/>
              <a:t> hvis du søger optagelse på gymnasiet i 2022:</a:t>
            </a:r>
          </a:p>
          <a:p>
            <a:pPr marL="171450" indent="-171450">
              <a:buFont typeface="Arial" panose="020B0604020202020204" pitchFamily="34" charset="0"/>
              <a:buChar char="•"/>
            </a:pPr>
            <a:r>
              <a:rPr lang="da-DK" baseline="0" dirty="0" smtClean="0"/>
              <a:t>Søg den uddannelse og de gymnasier du ønsker at gå på</a:t>
            </a:r>
          </a:p>
          <a:p>
            <a:pPr marL="171450" indent="-171450">
              <a:buFont typeface="Arial" panose="020B0604020202020204" pitchFamily="34" charset="0"/>
              <a:buChar char="•"/>
            </a:pPr>
            <a:r>
              <a:rPr lang="da-DK" baseline="0" dirty="0" smtClean="0"/>
              <a:t>Husk, at der er størst sandsynlighed for at få plads på et gymnasium, du har ønsket, hvis du søger et gymnasium, der ligger tæt på din bopæl</a:t>
            </a:r>
          </a:p>
          <a:p>
            <a:pPr marL="171450" indent="-171450">
              <a:buFont typeface="Arial" panose="020B0604020202020204" pitchFamily="34" charset="0"/>
              <a:buChar char="•"/>
            </a:pPr>
            <a:r>
              <a:rPr lang="da-DK" baseline="0" dirty="0" smtClean="0">
                <a:solidFill>
                  <a:srgbClr val="FF0000"/>
                </a:solidFill>
              </a:rPr>
              <a:t>Hvis du søger om optagelse i 2022, er du ikke omfattet af de nye regler </a:t>
            </a:r>
          </a:p>
          <a:p>
            <a:pPr marL="171450" indent="-171450">
              <a:buFont typeface="Arial" panose="020B0604020202020204" pitchFamily="34" charset="0"/>
              <a:buChar char="•"/>
            </a:pPr>
            <a:r>
              <a:rPr lang="da-DK" baseline="0" dirty="0" smtClean="0"/>
              <a:t>Vær </a:t>
            </a:r>
            <a:r>
              <a:rPr lang="da-DK" baseline="0" dirty="0" smtClean="0"/>
              <a:t>opmærksom på, at det er de nye regler om elevfordeling, der gælder, hvis du søger i 2023</a:t>
            </a:r>
          </a:p>
        </p:txBody>
      </p:sp>
      <p:sp>
        <p:nvSpPr>
          <p:cNvPr id="4" name="Slide Number Placeholder 3"/>
          <p:cNvSpPr>
            <a:spLocks noGrp="1"/>
          </p:cNvSpPr>
          <p:nvPr>
            <p:ph type="sldNum" sz="quarter" idx="5"/>
          </p:nvPr>
        </p:nvSpPr>
        <p:spPr/>
        <p:txBody>
          <a:bodyPr/>
          <a:lstStyle/>
          <a:p>
            <a:fld id="{A16CFAD1-D197-4A88-B173-A6412E995EE5}" type="slidenum">
              <a:rPr lang="en-GB" smtClean="0"/>
              <a:pPr/>
              <a:t>8</a:t>
            </a:fld>
            <a:endParaRPr lang="en-GB"/>
          </a:p>
        </p:txBody>
      </p:sp>
    </p:spTree>
    <p:extLst>
      <p:ext uri="{BB962C8B-B14F-4D97-AF65-F5344CB8AC3E}">
        <p14:creationId xmlns:p14="http://schemas.microsoft.com/office/powerpoint/2010/main" val="3255351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 bille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429999" y="3808800"/>
            <a:ext cx="7369639" cy="1378800"/>
          </a:xfrm>
        </p:spPr>
        <p:txBody>
          <a:bodyPr anchor="t" anchorCtr="0"/>
          <a:lstStyle>
            <a:lvl1pPr algn="l">
              <a:defRPr sz="5400"/>
            </a:lvl1pPr>
          </a:lstStyle>
          <a:p>
            <a:r>
              <a:rPr lang="da-DK" dirty="0"/>
              <a:t>Klik for at tilføje titel</a:t>
            </a:r>
          </a:p>
        </p:txBody>
      </p:sp>
      <p:sp>
        <p:nvSpPr>
          <p:cNvPr id="8" name="Picture Placeholder 7">
            <a:extLst>
              <a:ext uri="{FF2B5EF4-FFF2-40B4-BE49-F238E27FC236}">
                <a16:creationId xmlns:a16="http://schemas.microsoft.com/office/drawing/2014/main" id="{D071BC88-05E3-4DFA-898B-86BAC91629FA}"/>
              </a:ext>
            </a:extLst>
          </p:cNvPr>
          <p:cNvSpPr>
            <a:spLocks noGrp="1"/>
          </p:cNvSpPr>
          <p:nvPr>
            <p:ph type="pic" sz="quarter" idx="14" hasCustomPrompt="1"/>
          </p:nvPr>
        </p:nvSpPr>
        <p:spPr>
          <a:xfrm>
            <a:off x="0" y="0"/>
            <a:ext cx="12193200" cy="3430800"/>
          </a:xfrm>
          <a:solidFill>
            <a:schemeClr val="bg1"/>
          </a:solidFill>
        </p:spPr>
        <p:txBody>
          <a:bodyPr tIns="72000"/>
          <a:lstStyle>
            <a:lvl1pPr marL="0" indent="0" algn="ctr">
              <a:buNone/>
              <a:defRPr sz="1600"/>
            </a:lvl1pPr>
          </a:lstStyle>
          <a:p>
            <a:r>
              <a:rPr lang="da-DK" dirty="0"/>
              <a:t>Klik for at indsætte billede</a:t>
            </a:r>
          </a:p>
        </p:txBody>
      </p:sp>
      <p:sp>
        <p:nvSpPr>
          <p:cNvPr id="13" name="Freeform: Shape 12">
            <a:extLst>
              <a:ext uri="{FF2B5EF4-FFF2-40B4-BE49-F238E27FC236}">
                <a16:creationId xmlns:a16="http://schemas.microsoft.com/office/drawing/2014/main" id="{C72B30F0-001B-429B-BBCD-ED21173DC455}"/>
              </a:ext>
            </a:extLst>
          </p:cNvPr>
          <p:cNvSpPr/>
          <p:nvPr userDrawn="1"/>
        </p:nvSpPr>
        <p:spPr>
          <a:xfrm>
            <a:off x="-2" y="3841285"/>
            <a:ext cx="1838229" cy="2508669"/>
          </a:xfrm>
          <a:custGeom>
            <a:avLst/>
            <a:gdLst>
              <a:gd name="connsiteX0" fmla="*/ 1101611 w 4233836"/>
              <a:gd name="connsiteY0" fmla="*/ 5236163 h 5778004"/>
              <a:gd name="connsiteX1" fmla="*/ 3197072 w 4233836"/>
              <a:gd name="connsiteY1" fmla="*/ 5457238 h 5778004"/>
              <a:gd name="connsiteX2" fmla="*/ 3176906 w 4233836"/>
              <a:gd name="connsiteY2" fmla="*/ 5778004 h 5778004"/>
              <a:gd name="connsiteX3" fmla="*/ 1101611 w 4233836"/>
              <a:gd name="connsiteY3" fmla="*/ 5556929 h 5778004"/>
              <a:gd name="connsiteX4" fmla="*/ 141195 w 4233836"/>
              <a:gd name="connsiteY4" fmla="*/ 5591472 h 5778004"/>
              <a:gd name="connsiteX5" fmla="*/ 0 w 4233836"/>
              <a:gd name="connsiteY5" fmla="*/ 5603816 h 5778004"/>
              <a:gd name="connsiteX6" fmla="*/ 0 w 4233836"/>
              <a:gd name="connsiteY6" fmla="*/ 5282138 h 5778004"/>
              <a:gd name="connsiteX7" fmla="*/ 131995 w 4233836"/>
              <a:gd name="connsiteY7" fmla="*/ 5270706 h 5778004"/>
              <a:gd name="connsiteX8" fmla="*/ 1101611 w 4233836"/>
              <a:gd name="connsiteY8" fmla="*/ 5236163 h 5778004"/>
              <a:gd name="connsiteX9" fmla="*/ 3438739 w 4233836"/>
              <a:gd name="connsiteY9" fmla="*/ 2877474 h 5778004"/>
              <a:gd name="connsiteX10" fmla="*/ 3307797 w 4233836"/>
              <a:gd name="connsiteY10" fmla="*/ 2891475 h 5778004"/>
              <a:gd name="connsiteX11" fmla="*/ 2784981 w 4233836"/>
              <a:gd name="connsiteY11" fmla="*/ 4614031 h 5778004"/>
              <a:gd name="connsiteX12" fmla="*/ 2816183 w 4233836"/>
              <a:gd name="connsiteY12" fmla="*/ 4618979 h 5778004"/>
              <a:gd name="connsiteX13" fmla="*/ 3031548 w 4233836"/>
              <a:gd name="connsiteY13" fmla="*/ 4658551 h 5778004"/>
              <a:gd name="connsiteX14" fmla="*/ 3056283 w 4233836"/>
              <a:gd name="connsiteY14" fmla="*/ 4663877 h 5778004"/>
              <a:gd name="connsiteX15" fmla="*/ 3869425 w 4233836"/>
              <a:gd name="connsiteY15" fmla="*/ 2933714 h 5778004"/>
              <a:gd name="connsiteX16" fmla="*/ 3592752 w 4233836"/>
              <a:gd name="connsiteY16" fmla="*/ 2879062 h 5778004"/>
              <a:gd name="connsiteX17" fmla="*/ 3438739 w 4233836"/>
              <a:gd name="connsiteY17" fmla="*/ 2877474 h 5778004"/>
              <a:gd name="connsiteX18" fmla="*/ 2642826 w 4233836"/>
              <a:gd name="connsiteY18" fmla="*/ 2292382 h 5778004"/>
              <a:gd name="connsiteX19" fmla="*/ 1248489 w 4233836"/>
              <a:gd name="connsiteY19" fmla="*/ 2678394 h 5778004"/>
              <a:gd name="connsiteX20" fmla="*/ 1248489 w 4233836"/>
              <a:gd name="connsiteY20" fmla="*/ 4498358 h 5778004"/>
              <a:gd name="connsiteX21" fmla="*/ 1351229 w 4233836"/>
              <a:gd name="connsiteY21" fmla="*/ 4498358 h 5778004"/>
              <a:gd name="connsiteX22" fmla="*/ 2394580 w 4233836"/>
              <a:gd name="connsiteY22" fmla="*/ 4559999 h 5778004"/>
              <a:gd name="connsiteX23" fmla="*/ 2511013 w 4233836"/>
              <a:gd name="connsiteY23" fmla="*/ 4573318 h 5778004"/>
              <a:gd name="connsiteX24" fmla="*/ 2533087 w 4233836"/>
              <a:gd name="connsiteY24" fmla="*/ 4497976 h 5778004"/>
              <a:gd name="connsiteX25" fmla="*/ 3092813 w 4233836"/>
              <a:gd name="connsiteY25" fmla="*/ 2335178 h 5778004"/>
              <a:gd name="connsiteX26" fmla="*/ 2642826 w 4233836"/>
              <a:gd name="connsiteY26" fmla="*/ 2292382 h 5778004"/>
              <a:gd name="connsiteX27" fmla="*/ 2706216 w 4233836"/>
              <a:gd name="connsiteY27" fmla="*/ 1986631 h 5778004"/>
              <a:gd name="connsiteX28" fmla="*/ 3169295 w 4233836"/>
              <a:gd name="connsiteY28" fmla="*/ 2032670 h 5778004"/>
              <a:gd name="connsiteX29" fmla="*/ 3459244 w 4233836"/>
              <a:gd name="connsiteY29" fmla="*/ 2287231 h 5778004"/>
              <a:gd name="connsiteX30" fmla="*/ 3397978 w 4233836"/>
              <a:gd name="connsiteY30" fmla="*/ 2609523 h 5778004"/>
              <a:gd name="connsiteX31" fmla="*/ 3459617 w 4233836"/>
              <a:gd name="connsiteY31" fmla="*/ 2605717 h 5778004"/>
              <a:gd name="connsiteX32" fmla="*/ 3616773 w 4233836"/>
              <a:gd name="connsiteY32" fmla="*/ 2600391 h 5778004"/>
              <a:gd name="connsiteX33" fmla="*/ 4054736 w 4233836"/>
              <a:gd name="connsiteY33" fmla="*/ 2666975 h 5778004"/>
              <a:gd name="connsiteX34" fmla="*/ 4171934 w 4233836"/>
              <a:gd name="connsiteY34" fmla="*/ 3100757 h 5778004"/>
              <a:gd name="connsiteX35" fmla="*/ 3194790 w 4233836"/>
              <a:gd name="connsiteY35" fmla="*/ 4979697 h 5778004"/>
              <a:gd name="connsiteX36" fmla="*/ 3164346 w 4233836"/>
              <a:gd name="connsiteY36" fmla="*/ 4970948 h 5778004"/>
              <a:gd name="connsiteX37" fmla="*/ 1158693 w 4233836"/>
              <a:gd name="connsiteY37" fmla="*/ 4775368 h 5778004"/>
              <a:gd name="connsiteX38" fmla="*/ 1084114 w 4233836"/>
              <a:gd name="connsiteY38" fmla="*/ 4775368 h 5778004"/>
              <a:gd name="connsiteX39" fmla="*/ 1009533 w 4233836"/>
              <a:gd name="connsiteY39" fmla="*/ 4775368 h 5778004"/>
              <a:gd name="connsiteX40" fmla="*/ 19975 w 4233836"/>
              <a:gd name="connsiteY40" fmla="*/ 4815226 h 5778004"/>
              <a:gd name="connsiteX41" fmla="*/ 0 w 4233836"/>
              <a:gd name="connsiteY41" fmla="*/ 4817183 h 5778004"/>
              <a:gd name="connsiteX42" fmla="*/ 0 w 4233836"/>
              <a:gd name="connsiteY42" fmla="*/ 4536654 h 5778004"/>
              <a:gd name="connsiteX43" fmla="*/ 4637 w 4233836"/>
              <a:gd name="connsiteY43" fmla="*/ 4536182 h 5778004"/>
              <a:gd name="connsiteX44" fmla="*/ 817756 w 4233836"/>
              <a:gd name="connsiteY44" fmla="*/ 4497976 h 5778004"/>
              <a:gd name="connsiteX45" fmla="*/ 920492 w 4233836"/>
              <a:gd name="connsiteY45" fmla="*/ 4497976 h 5778004"/>
              <a:gd name="connsiteX46" fmla="*/ 920492 w 4233836"/>
              <a:gd name="connsiteY46" fmla="*/ 2678011 h 5778004"/>
              <a:gd name="connsiteX47" fmla="*/ 67724 w 4233836"/>
              <a:gd name="connsiteY47" fmla="*/ 2346280 h 5778004"/>
              <a:gd name="connsiteX48" fmla="*/ 0 w 4233836"/>
              <a:gd name="connsiteY48" fmla="*/ 2335047 h 5778004"/>
              <a:gd name="connsiteX49" fmla="*/ 0 w 4233836"/>
              <a:gd name="connsiteY49" fmla="*/ 2032971 h 5778004"/>
              <a:gd name="connsiteX50" fmla="*/ 70838 w 4233836"/>
              <a:gd name="connsiteY50" fmla="*/ 2044300 h 5778004"/>
              <a:gd name="connsiteX51" fmla="*/ 1084493 w 4233836"/>
              <a:gd name="connsiteY51" fmla="*/ 2442857 h 5778004"/>
              <a:gd name="connsiteX52" fmla="*/ 2706216 w 4233836"/>
              <a:gd name="connsiteY52" fmla="*/ 1986631 h 5778004"/>
              <a:gd name="connsiteX53" fmla="*/ 1079544 w 4233836"/>
              <a:gd name="connsiteY53" fmla="*/ 1176910 h 5778004"/>
              <a:gd name="connsiteX54" fmla="*/ 756491 w 4233836"/>
              <a:gd name="connsiteY54" fmla="*/ 1411303 h 5778004"/>
              <a:gd name="connsiteX55" fmla="*/ 1079544 w 4233836"/>
              <a:gd name="connsiteY55" fmla="*/ 1638465 h 5778004"/>
              <a:gd name="connsiteX56" fmla="*/ 1399930 w 4233836"/>
              <a:gd name="connsiteY56" fmla="*/ 1411303 h 5778004"/>
              <a:gd name="connsiteX57" fmla="*/ 1079544 w 4233836"/>
              <a:gd name="connsiteY57" fmla="*/ 1176910 h 5778004"/>
              <a:gd name="connsiteX58" fmla="*/ 946365 w 4233836"/>
              <a:gd name="connsiteY58" fmla="*/ 0 h 5778004"/>
              <a:gd name="connsiteX59" fmla="*/ 1222610 w 4233836"/>
              <a:gd name="connsiteY59" fmla="*/ 0 h 5778004"/>
              <a:gd name="connsiteX60" fmla="*/ 1222610 w 4233836"/>
              <a:gd name="connsiteY60" fmla="*/ 356156 h 5778004"/>
              <a:gd name="connsiteX61" fmla="*/ 1578390 w 4233836"/>
              <a:gd name="connsiteY61" fmla="*/ 356156 h 5778004"/>
              <a:gd name="connsiteX62" fmla="*/ 1578390 w 4233836"/>
              <a:gd name="connsiteY62" fmla="*/ 632024 h 5778004"/>
              <a:gd name="connsiteX63" fmla="*/ 1222610 w 4233836"/>
              <a:gd name="connsiteY63" fmla="*/ 632024 h 5778004"/>
              <a:gd name="connsiteX64" fmla="*/ 1222610 w 4233836"/>
              <a:gd name="connsiteY64" fmla="*/ 971817 h 5778004"/>
              <a:gd name="connsiteX65" fmla="*/ 1661718 w 4233836"/>
              <a:gd name="connsiteY65" fmla="*/ 1411683 h 5778004"/>
              <a:gd name="connsiteX66" fmla="*/ 1079544 w 4233836"/>
              <a:gd name="connsiteY66" fmla="*/ 1874000 h 5778004"/>
              <a:gd name="connsiteX67" fmla="*/ 507262 w 4233836"/>
              <a:gd name="connsiteY67" fmla="*/ 1411683 h 5778004"/>
              <a:gd name="connsiteX68" fmla="*/ 946365 w 4233836"/>
              <a:gd name="connsiteY68" fmla="*/ 971817 h 5778004"/>
              <a:gd name="connsiteX69" fmla="*/ 946365 w 4233836"/>
              <a:gd name="connsiteY69" fmla="*/ 632024 h 5778004"/>
              <a:gd name="connsiteX70" fmla="*/ 590591 w 4233836"/>
              <a:gd name="connsiteY70" fmla="*/ 632024 h 5778004"/>
              <a:gd name="connsiteX71" fmla="*/ 590591 w 4233836"/>
              <a:gd name="connsiteY71" fmla="*/ 356156 h 5778004"/>
              <a:gd name="connsiteX72" fmla="*/ 946365 w 4233836"/>
              <a:gd name="connsiteY72" fmla="*/ 356156 h 5778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233836" h="5778004">
                <a:moveTo>
                  <a:pt x="1101611" y="5236163"/>
                </a:moveTo>
                <a:cubicBezTo>
                  <a:pt x="2611471" y="5236163"/>
                  <a:pt x="3197072" y="5457238"/>
                  <a:pt x="3197072" y="5457238"/>
                </a:cubicBezTo>
                <a:lnTo>
                  <a:pt x="3176906" y="5778004"/>
                </a:lnTo>
                <a:cubicBezTo>
                  <a:pt x="3176906" y="5778004"/>
                  <a:pt x="2597009" y="5556929"/>
                  <a:pt x="1101611" y="5556929"/>
                </a:cubicBezTo>
                <a:cubicBezTo>
                  <a:pt x="727764" y="5556929"/>
                  <a:pt x="409018" y="5570746"/>
                  <a:pt x="141195" y="5591472"/>
                </a:cubicBezTo>
                <a:lnTo>
                  <a:pt x="0" y="5603816"/>
                </a:lnTo>
                <a:lnTo>
                  <a:pt x="0" y="5282138"/>
                </a:lnTo>
                <a:lnTo>
                  <a:pt x="131995" y="5270706"/>
                </a:lnTo>
                <a:cubicBezTo>
                  <a:pt x="402358" y="5249980"/>
                  <a:pt x="724148" y="5236163"/>
                  <a:pt x="1101611" y="5236163"/>
                </a:cubicBezTo>
                <a:close/>
                <a:moveTo>
                  <a:pt x="3438739" y="2877474"/>
                </a:moveTo>
                <a:cubicBezTo>
                  <a:pt x="3389846" y="2879609"/>
                  <a:pt x="3344803" y="2884340"/>
                  <a:pt x="3307797" y="2891475"/>
                </a:cubicBezTo>
                <a:lnTo>
                  <a:pt x="2784981" y="4614031"/>
                </a:lnTo>
                <a:lnTo>
                  <a:pt x="2816183" y="4618979"/>
                </a:lnTo>
                <a:cubicBezTo>
                  <a:pt x="2863366" y="4625450"/>
                  <a:pt x="2987411" y="4648280"/>
                  <a:pt x="3031548" y="4658551"/>
                </a:cubicBezTo>
                <a:lnTo>
                  <a:pt x="3056283" y="4663877"/>
                </a:lnTo>
                <a:lnTo>
                  <a:pt x="3869425" y="2933714"/>
                </a:lnTo>
                <a:cubicBezTo>
                  <a:pt x="3800934" y="2903271"/>
                  <a:pt x="3697531" y="2885577"/>
                  <a:pt x="3592752" y="2879062"/>
                </a:cubicBezTo>
                <a:cubicBezTo>
                  <a:pt x="3540361" y="2875803"/>
                  <a:pt x="3487627" y="2875340"/>
                  <a:pt x="3438739" y="2877474"/>
                </a:cubicBezTo>
                <a:close/>
                <a:moveTo>
                  <a:pt x="2642826" y="2292382"/>
                </a:moveTo>
                <a:cubicBezTo>
                  <a:pt x="2171412" y="2292418"/>
                  <a:pt x="1653444" y="2420981"/>
                  <a:pt x="1248489" y="2678394"/>
                </a:cubicBezTo>
                <a:lnTo>
                  <a:pt x="1248489" y="4498358"/>
                </a:lnTo>
                <a:lnTo>
                  <a:pt x="1351229" y="4498358"/>
                </a:lnTo>
                <a:cubicBezTo>
                  <a:pt x="1778537" y="4505208"/>
                  <a:pt x="2092841" y="4524614"/>
                  <a:pt x="2394580" y="4559999"/>
                </a:cubicBezTo>
                <a:lnTo>
                  <a:pt x="2511013" y="4573318"/>
                </a:lnTo>
                <a:lnTo>
                  <a:pt x="2533087" y="4497976"/>
                </a:lnTo>
                <a:lnTo>
                  <a:pt x="3092813" y="2335178"/>
                </a:lnTo>
                <a:cubicBezTo>
                  <a:pt x="2951933" y="2306640"/>
                  <a:pt x="2799965" y="2292370"/>
                  <a:pt x="2642826" y="2292382"/>
                </a:cubicBezTo>
                <a:close/>
                <a:moveTo>
                  <a:pt x="2706216" y="1986631"/>
                </a:moveTo>
                <a:cubicBezTo>
                  <a:pt x="2923483" y="1986631"/>
                  <a:pt x="3077211" y="2018594"/>
                  <a:pt x="3169295" y="2032670"/>
                </a:cubicBezTo>
                <a:cubicBezTo>
                  <a:pt x="3371346" y="2063874"/>
                  <a:pt x="3459244" y="2128179"/>
                  <a:pt x="3459244" y="2287231"/>
                </a:cubicBezTo>
                <a:cubicBezTo>
                  <a:pt x="3459244" y="2354580"/>
                  <a:pt x="3439838" y="2439431"/>
                  <a:pt x="3397978" y="2609523"/>
                </a:cubicBezTo>
                <a:lnTo>
                  <a:pt x="3459617" y="2605717"/>
                </a:lnTo>
                <a:cubicBezTo>
                  <a:pt x="3509087" y="2602291"/>
                  <a:pt x="3545993" y="2600391"/>
                  <a:pt x="3616773" y="2600391"/>
                </a:cubicBezTo>
                <a:cubicBezTo>
                  <a:pt x="3730166" y="2600391"/>
                  <a:pt x="3928790" y="2622079"/>
                  <a:pt x="4054736" y="2666975"/>
                </a:cubicBezTo>
                <a:cubicBezTo>
                  <a:pt x="4219496" y="2725577"/>
                  <a:pt x="4297117" y="2860273"/>
                  <a:pt x="4171934" y="3100757"/>
                </a:cubicBezTo>
                <a:cubicBezTo>
                  <a:pt x="4009835" y="3413532"/>
                  <a:pt x="3194790" y="4979697"/>
                  <a:pt x="3194790" y="4979697"/>
                </a:cubicBezTo>
                <a:lnTo>
                  <a:pt x="3164346" y="4970948"/>
                </a:lnTo>
                <a:cubicBezTo>
                  <a:pt x="2604620" y="4821029"/>
                  <a:pt x="1683411" y="4770421"/>
                  <a:pt x="1158693" y="4775368"/>
                </a:cubicBezTo>
                <a:lnTo>
                  <a:pt x="1084114" y="4775368"/>
                </a:lnTo>
                <a:lnTo>
                  <a:pt x="1009533" y="4775368"/>
                </a:lnTo>
                <a:cubicBezTo>
                  <a:pt x="747364" y="4772895"/>
                  <a:pt x="385881" y="4784405"/>
                  <a:pt x="19975" y="4815226"/>
                </a:cubicBezTo>
                <a:lnTo>
                  <a:pt x="0" y="4817183"/>
                </a:lnTo>
                <a:lnTo>
                  <a:pt x="0" y="4536654"/>
                </a:lnTo>
                <a:lnTo>
                  <a:pt x="4637" y="4536182"/>
                </a:lnTo>
                <a:cubicBezTo>
                  <a:pt x="240361" y="4515529"/>
                  <a:pt x="497272" y="4503115"/>
                  <a:pt x="817756" y="4497976"/>
                </a:cubicBezTo>
                <a:lnTo>
                  <a:pt x="920492" y="4497976"/>
                </a:lnTo>
                <a:lnTo>
                  <a:pt x="920492" y="2678011"/>
                </a:lnTo>
                <a:cubicBezTo>
                  <a:pt x="667395" y="2517129"/>
                  <a:pt x="370154" y="2406577"/>
                  <a:pt x="67724" y="2346280"/>
                </a:cubicBezTo>
                <a:lnTo>
                  <a:pt x="0" y="2335047"/>
                </a:lnTo>
                <a:lnTo>
                  <a:pt x="0" y="2032971"/>
                </a:lnTo>
                <a:lnTo>
                  <a:pt x="70838" y="2044300"/>
                </a:lnTo>
                <a:cubicBezTo>
                  <a:pt x="411262" y="2110539"/>
                  <a:pt x="753451" y="2237385"/>
                  <a:pt x="1084493" y="2442857"/>
                </a:cubicBezTo>
                <a:cubicBezTo>
                  <a:pt x="1613775" y="2113721"/>
                  <a:pt x="2172363" y="1986631"/>
                  <a:pt x="2706216" y="1986631"/>
                </a:cubicBezTo>
                <a:close/>
                <a:moveTo>
                  <a:pt x="1079544" y="1176910"/>
                </a:moveTo>
                <a:cubicBezTo>
                  <a:pt x="902228" y="1176910"/>
                  <a:pt x="756491" y="1283451"/>
                  <a:pt x="756491" y="1411303"/>
                </a:cubicBezTo>
                <a:cubicBezTo>
                  <a:pt x="756491" y="1538771"/>
                  <a:pt x="902228" y="1638465"/>
                  <a:pt x="1079544" y="1638465"/>
                </a:cubicBezTo>
                <a:cubicBezTo>
                  <a:pt x="1257618" y="1638465"/>
                  <a:pt x="1399930" y="1539151"/>
                  <a:pt x="1399930" y="1411303"/>
                </a:cubicBezTo>
                <a:cubicBezTo>
                  <a:pt x="1399930" y="1283451"/>
                  <a:pt x="1257618" y="1176910"/>
                  <a:pt x="1079544" y="1176910"/>
                </a:cubicBezTo>
                <a:close/>
                <a:moveTo>
                  <a:pt x="946365" y="0"/>
                </a:moveTo>
                <a:lnTo>
                  <a:pt x="1222610" y="0"/>
                </a:lnTo>
                <a:lnTo>
                  <a:pt x="1222610" y="356156"/>
                </a:lnTo>
                <a:lnTo>
                  <a:pt x="1578390" y="356156"/>
                </a:lnTo>
                <a:lnTo>
                  <a:pt x="1578390" y="632024"/>
                </a:lnTo>
                <a:lnTo>
                  <a:pt x="1222610" y="632024"/>
                </a:lnTo>
                <a:lnTo>
                  <a:pt x="1222610" y="971817"/>
                </a:lnTo>
                <a:cubicBezTo>
                  <a:pt x="1473750" y="1021281"/>
                  <a:pt x="1661718" y="1196697"/>
                  <a:pt x="1661718" y="1411683"/>
                </a:cubicBezTo>
                <a:cubicBezTo>
                  <a:pt x="1661718" y="1664341"/>
                  <a:pt x="1398412" y="1874000"/>
                  <a:pt x="1079544" y="1874000"/>
                </a:cubicBezTo>
                <a:cubicBezTo>
                  <a:pt x="760680" y="1874000"/>
                  <a:pt x="507262" y="1664341"/>
                  <a:pt x="507262" y="1411683"/>
                </a:cubicBezTo>
                <a:cubicBezTo>
                  <a:pt x="507262" y="1196317"/>
                  <a:pt x="694470" y="1020899"/>
                  <a:pt x="946365" y="971817"/>
                </a:cubicBezTo>
                <a:lnTo>
                  <a:pt x="946365" y="632024"/>
                </a:lnTo>
                <a:lnTo>
                  <a:pt x="590591" y="632024"/>
                </a:lnTo>
                <a:lnTo>
                  <a:pt x="590591" y="356156"/>
                </a:lnTo>
                <a:lnTo>
                  <a:pt x="946365" y="356156"/>
                </a:lnTo>
                <a:close/>
              </a:path>
            </a:pathLst>
          </a:custGeom>
          <a:solidFill>
            <a:schemeClr val="accent2"/>
          </a:solidFill>
          <a:ln w="9683" cap="flat">
            <a:noFill/>
            <a:prstDash val="solid"/>
            <a:miter/>
          </a:ln>
        </p:spPr>
        <p:txBody>
          <a:bodyPr wrap="square" rtlCol="0" anchor="ctr">
            <a:noAutofit/>
          </a:bodyPr>
          <a:lstStyle/>
          <a:p>
            <a:endParaRPr lang="da-DK" dirty="0"/>
          </a:p>
        </p:txBody>
      </p:sp>
      <p:sp>
        <p:nvSpPr>
          <p:cNvPr id="11" name="Text Placeholder streg">
            <a:extLst>
              <a:ext uri="{FF2B5EF4-FFF2-40B4-BE49-F238E27FC236}">
                <a16:creationId xmlns:a16="http://schemas.microsoft.com/office/drawing/2014/main" id="{AF016A7E-D7F0-494C-B0B9-483F664C16AD}"/>
              </a:ext>
            </a:extLst>
          </p:cNvPr>
          <p:cNvSpPr>
            <a:spLocks noGrp="1"/>
          </p:cNvSpPr>
          <p:nvPr>
            <p:ph type="body" sz="quarter" idx="17" hasCustomPrompt="1"/>
          </p:nvPr>
        </p:nvSpPr>
        <p:spPr>
          <a:xfrm>
            <a:off x="2421999" y="5542144"/>
            <a:ext cx="489012" cy="72000"/>
          </a:xfrm>
          <a:solidFill>
            <a:schemeClr val="tx1"/>
          </a:solidFill>
        </p:spPr>
        <p:txBody>
          <a:bodyPr/>
          <a:lstStyle>
            <a:lvl1pPr marL="0" indent="0">
              <a:buNone/>
              <a:defRPr sz="100">
                <a:noFill/>
              </a:defRPr>
            </a:lvl1pPr>
          </a:lstStyle>
          <a:p>
            <a:pPr lvl="0"/>
            <a:r>
              <a:rPr lang="da-DK" dirty="0"/>
              <a:t>.</a:t>
            </a:r>
          </a:p>
        </p:txBody>
      </p:sp>
      <p:sp>
        <p:nvSpPr>
          <p:cNvPr id="14" name="Text Placeholder 7">
            <a:extLst>
              <a:ext uri="{FF2B5EF4-FFF2-40B4-BE49-F238E27FC236}">
                <a16:creationId xmlns:a16="http://schemas.microsoft.com/office/drawing/2014/main" id="{C022134B-2EA5-4CBB-9450-AECB23083815}"/>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
        <p:nvSpPr>
          <p:cNvPr id="4" name="Date"/>
          <p:cNvSpPr>
            <a:spLocks noGrp="1"/>
          </p:cNvSpPr>
          <p:nvPr>
            <p:ph type="dt" sz="half" idx="10"/>
          </p:nvPr>
        </p:nvSpPr>
        <p:spPr>
          <a:xfrm>
            <a:off x="0" y="6858000"/>
            <a:ext cx="0" cy="0"/>
          </a:xfrm>
        </p:spPr>
        <p:txBody>
          <a:bodyPr/>
          <a:lstStyle>
            <a:lvl1pPr>
              <a:defRPr sz="100">
                <a:noFill/>
              </a:defRPr>
            </a:lvl1pPr>
          </a:lstStyle>
          <a:p>
            <a:fld id="{BFD5AE3B-F96A-4971-88AA-E3342363B4BD}" type="datetime2">
              <a:rPr lang="da-DK" smtClean="0"/>
              <a:t>10. januar 2022</a:t>
            </a:fld>
            <a:endParaRPr lang="da-DK" dirty="0"/>
          </a:p>
        </p:txBody>
      </p:sp>
      <p:sp>
        <p:nvSpPr>
          <p:cNvPr id="5" name="FLD_PresentationTitle"/>
          <p:cNvSpPr>
            <a:spLocks noGrp="1"/>
          </p:cNvSpPr>
          <p:nvPr>
            <p:ph type="ftr" sz="quarter" idx="11"/>
          </p:nvPr>
        </p:nvSpPr>
        <p:spPr>
          <a:xfrm>
            <a:off x="0" y="6858000"/>
            <a:ext cx="0" cy="0"/>
          </a:xfrm>
        </p:spPr>
        <p:txBody>
          <a:bodyPr/>
          <a:lstStyle>
            <a:lvl1pPr>
              <a:defRPr sz="100">
                <a:noFill/>
              </a:defRPr>
            </a:lvl1pPr>
          </a:lstStyle>
          <a:p>
            <a:endParaRPr lang="da-DK" dirty="0"/>
          </a:p>
        </p:txBody>
      </p:sp>
      <p:sp>
        <p:nvSpPr>
          <p:cNvPr id="6" name="Slide Number Placeholder 5"/>
          <p:cNvSpPr>
            <a:spLocks noGrp="1"/>
          </p:cNvSpPr>
          <p:nvPr>
            <p:ph type="sldNum" sz="quarter" idx="12"/>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98517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reaker m. bille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751" y="539750"/>
            <a:ext cx="9259888" cy="934890"/>
          </a:xfrm>
        </p:spPr>
        <p:txBody>
          <a:bodyPr/>
          <a:lstStyle>
            <a:lvl1pPr>
              <a:defRPr/>
            </a:lvl1pPr>
          </a:lstStyle>
          <a:p>
            <a:r>
              <a:rPr lang="da-DK" noProof="0" dirty="0"/>
              <a:t>Klik for at tilføje titel</a:t>
            </a:r>
          </a:p>
        </p:txBody>
      </p:sp>
      <p:sp>
        <p:nvSpPr>
          <p:cNvPr id="8" name="Picture Placeholder 7">
            <a:extLst>
              <a:ext uri="{FF2B5EF4-FFF2-40B4-BE49-F238E27FC236}">
                <a16:creationId xmlns:a16="http://schemas.microsoft.com/office/drawing/2014/main" id="{96D9F665-2730-4BFB-B1A6-7D7244711B8D}"/>
              </a:ext>
            </a:extLst>
          </p:cNvPr>
          <p:cNvSpPr>
            <a:spLocks noGrp="1"/>
          </p:cNvSpPr>
          <p:nvPr>
            <p:ph type="pic" sz="quarter" idx="13" hasCustomPrompt="1"/>
          </p:nvPr>
        </p:nvSpPr>
        <p:spPr>
          <a:xfrm>
            <a:off x="539750" y="1800000"/>
            <a:ext cx="11110913" cy="4516663"/>
          </a:xfrm>
        </p:spPr>
        <p:txBody>
          <a:bodyPr/>
          <a:lstStyle>
            <a:lvl1pPr marL="0" indent="0">
              <a:buNone/>
              <a:defRPr sz="1600"/>
            </a:lvl1pPr>
          </a:lstStyle>
          <a:p>
            <a:r>
              <a:rPr lang="da-DK" dirty="0"/>
              <a:t>Klik for at indsætte billede</a:t>
            </a:r>
          </a:p>
        </p:txBody>
      </p:sp>
      <p:sp>
        <p:nvSpPr>
          <p:cNvPr id="4" name="Date_GeneralDate"/>
          <p:cNvSpPr>
            <a:spLocks noGrp="1"/>
          </p:cNvSpPr>
          <p:nvPr>
            <p:ph type="dt" sz="half" idx="10"/>
          </p:nvPr>
        </p:nvSpPr>
        <p:spPr/>
        <p:txBody>
          <a:bodyPr/>
          <a:lstStyle/>
          <a:p>
            <a:fld id="{A82143AC-41B5-4E84-8870-A146AB5F32EF}" type="datetime2">
              <a:rPr lang="da-DK" noProof="0" smtClean="0"/>
              <a:t>10. januar 2022</a:t>
            </a:fld>
            <a:endParaRPr lang="da-DK" noProof="0" dirty="0"/>
          </a:p>
        </p:txBody>
      </p:sp>
      <p:sp>
        <p:nvSpPr>
          <p:cNvPr id="5" name="FLD_PresentationTitle"/>
          <p:cNvSpPr>
            <a:spLocks noGrp="1"/>
          </p:cNvSpPr>
          <p:nvPr>
            <p:ph type="ftr" sz="quarter" idx="11"/>
          </p:nvPr>
        </p:nvSpPr>
        <p:spPr/>
        <p:txBody>
          <a:bodyPr/>
          <a:lstStyle/>
          <a:p>
            <a:endParaRPr lang="da-DK" noProof="0" dirty="0"/>
          </a:p>
        </p:txBody>
      </p:sp>
      <p:sp>
        <p:nvSpPr>
          <p:cNvPr id="6" name="Slide Number Placeholder 5"/>
          <p:cNvSpPr>
            <a:spLocks noGrp="1"/>
          </p:cNvSpPr>
          <p:nvPr>
            <p:ph type="sldNum" sz="quarter" idx="12"/>
          </p:nvPr>
        </p:nvSpPr>
        <p:spPr/>
        <p:txBody>
          <a:bodyPr/>
          <a:lstStyle>
            <a:lvl1pPr algn="l">
              <a:defRPr/>
            </a:lvl1pPr>
          </a:lstStyle>
          <a:p>
            <a:fld id="{859873C9-BF5D-4A9A-BB31-45BBB7BABAF7}" type="slidenum">
              <a:rPr lang="da-DK" smtClean="0"/>
              <a:pPr/>
              <a:t>‹nr.›</a:t>
            </a:fld>
            <a:endParaRPr lang="da-DK" dirty="0"/>
          </a:p>
        </p:txBody>
      </p:sp>
    </p:spTree>
    <p:extLst>
      <p:ext uri="{BB962C8B-B14F-4D97-AF65-F5344CB8AC3E}">
        <p14:creationId xmlns:p14="http://schemas.microsoft.com/office/powerpoint/2010/main" val="4013846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o indhold 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751" y="539750"/>
            <a:ext cx="9259888" cy="934890"/>
          </a:xfrm>
        </p:spPr>
        <p:txBody>
          <a:bodyPr/>
          <a:lstStyle>
            <a:lvl1pPr>
              <a:defRPr/>
            </a:lvl1pPr>
          </a:lstStyle>
          <a:p>
            <a:r>
              <a:rPr lang="da-DK" noProof="0" dirty="0"/>
              <a:t>Klik for at tilføje titel</a:t>
            </a:r>
          </a:p>
        </p:txBody>
      </p:sp>
      <p:sp>
        <p:nvSpPr>
          <p:cNvPr id="3" name="Content Placeholder 2"/>
          <p:cNvSpPr>
            <a:spLocks noGrp="1"/>
          </p:cNvSpPr>
          <p:nvPr>
            <p:ph idx="1" hasCustomPrompt="1"/>
          </p:nvPr>
        </p:nvSpPr>
        <p:spPr>
          <a:xfrm>
            <a:off x="539748" y="1800000"/>
            <a:ext cx="5464800" cy="4518000"/>
          </a:xfrm>
        </p:spPr>
        <p:txBody>
          <a:bodyPr/>
          <a:lstStyle>
            <a:lvl1pPr>
              <a:defRPr/>
            </a:lvl1pPr>
          </a:lstStyle>
          <a:p>
            <a:pPr lvl="0"/>
            <a:r>
              <a:rPr lang="da-DK" noProof="0" dirty="0"/>
              <a:t>Klik for at tilføje tekst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4" name="Date_GeneralDate"/>
          <p:cNvSpPr>
            <a:spLocks noGrp="1"/>
          </p:cNvSpPr>
          <p:nvPr>
            <p:ph type="dt" sz="half" idx="10"/>
          </p:nvPr>
        </p:nvSpPr>
        <p:spPr/>
        <p:txBody>
          <a:bodyPr/>
          <a:lstStyle/>
          <a:p>
            <a:fld id="{F7DEBFBC-3EA9-44C1-B812-425A86C4EEE2}" type="datetime2">
              <a:rPr lang="da-DK" noProof="0" smtClean="0"/>
              <a:t>10. januar 2022</a:t>
            </a:fld>
            <a:endParaRPr lang="da-DK" noProof="0" dirty="0"/>
          </a:p>
        </p:txBody>
      </p:sp>
      <p:sp>
        <p:nvSpPr>
          <p:cNvPr id="5" name="FLD_PresentationTitle"/>
          <p:cNvSpPr>
            <a:spLocks noGrp="1"/>
          </p:cNvSpPr>
          <p:nvPr>
            <p:ph type="ftr" sz="quarter" idx="11"/>
          </p:nvPr>
        </p:nvSpPr>
        <p:spPr/>
        <p:txBody>
          <a:bodyPr/>
          <a:lstStyle/>
          <a:p>
            <a:endParaRPr lang="da-DK" noProof="0" dirty="0"/>
          </a:p>
        </p:txBody>
      </p:sp>
      <p:sp>
        <p:nvSpPr>
          <p:cNvPr id="6" name="Slide Number Placeholder 5"/>
          <p:cNvSpPr>
            <a:spLocks noGrp="1"/>
          </p:cNvSpPr>
          <p:nvPr>
            <p:ph type="sldNum" sz="quarter" idx="12"/>
          </p:nvPr>
        </p:nvSpPr>
        <p:spPr/>
        <p:txBody>
          <a:bodyPr/>
          <a:lstStyle>
            <a:lvl1pPr algn="l">
              <a:defRPr/>
            </a:lvl1pPr>
          </a:lstStyle>
          <a:p>
            <a:fld id="{859873C9-BF5D-4A9A-BB31-45BBB7BABAF7}" type="slidenum">
              <a:rPr lang="da-DK" smtClean="0"/>
              <a:pPr/>
              <a:t>‹nr.›</a:t>
            </a:fld>
            <a:endParaRPr lang="da-DK" dirty="0"/>
          </a:p>
        </p:txBody>
      </p:sp>
      <p:sp>
        <p:nvSpPr>
          <p:cNvPr id="7" name="Content Placeholder 2">
            <a:extLst>
              <a:ext uri="{FF2B5EF4-FFF2-40B4-BE49-F238E27FC236}">
                <a16:creationId xmlns:a16="http://schemas.microsoft.com/office/drawing/2014/main" id="{3526424C-796D-4BE4-BAE8-6ACAB3C4FEA1}"/>
              </a:ext>
            </a:extLst>
          </p:cNvPr>
          <p:cNvSpPr>
            <a:spLocks noGrp="1"/>
          </p:cNvSpPr>
          <p:nvPr>
            <p:ph idx="13" hasCustomPrompt="1"/>
          </p:nvPr>
        </p:nvSpPr>
        <p:spPr>
          <a:xfrm>
            <a:off x="6185863" y="1800000"/>
            <a:ext cx="5464800" cy="4518000"/>
          </a:xfrm>
        </p:spPr>
        <p:txBody>
          <a:bodyPr/>
          <a:lstStyle>
            <a:lvl1pPr>
              <a:defRPr/>
            </a:lvl1pPr>
          </a:lstStyle>
          <a:p>
            <a:pPr lvl="0"/>
            <a:r>
              <a:rPr lang="da-DK" noProof="0" dirty="0"/>
              <a:t>Klik for at tilføje tekst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8" name="Text Placeholder 10">
            <a:extLst>
              <a:ext uri="{FF2B5EF4-FFF2-40B4-BE49-F238E27FC236}">
                <a16:creationId xmlns:a16="http://schemas.microsoft.com/office/drawing/2014/main" id="{23A8CE66-7830-4B1C-B068-74528FAA522A}"/>
              </a:ext>
            </a:extLst>
          </p:cNvPr>
          <p:cNvSpPr>
            <a:spLocks noGrp="1"/>
          </p:cNvSpPr>
          <p:nvPr>
            <p:ph type="body" sz="quarter" idx="14" hasCustomPrompt="1"/>
          </p:nvPr>
        </p:nvSpPr>
        <p:spPr>
          <a:xfrm>
            <a:off x="539748" y="6145213"/>
            <a:ext cx="5464798" cy="173037"/>
          </a:xfrm>
        </p:spPr>
        <p:txBody>
          <a:bodyPr/>
          <a:lstStyle>
            <a:lvl1pPr marL="0" indent="0">
              <a:buNone/>
              <a:defRPr sz="1000"/>
            </a:lvl1pPr>
          </a:lstStyle>
          <a:p>
            <a:pPr lvl="0"/>
            <a:r>
              <a:rPr lang="da-DK" noProof="0" dirty="0"/>
              <a:t>Tilføj anmærkningstekst</a:t>
            </a:r>
          </a:p>
        </p:txBody>
      </p:sp>
      <p:sp>
        <p:nvSpPr>
          <p:cNvPr id="9" name="Text Placeholder 10">
            <a:extLst>
              <a:ext uri="{FF2B5EF4-FFF2-40B4-BE49-F238E27FC236}">
                <a16:creationId xmlns:a16="http://schemas.microsoft.com/office/drawing/2014/main" id="{D7C2635E-BF5D-473B-8DC0-E2D60A65A6F0}"/>
              </a:ext>
            </a:extLst>
          </p:cNvPr>
          <p:cNvSpPr>
            <a:spLocks noGrp="1"/>
          </p:cNvSpPr>
          <p:nvPr>
            <p:ph type="body" sz="quarter" idx="15" hasCustomPrompt="1"/>
          </p:nvPr>
        </p:nvSpPr>
        <p:spPr>
          <a:xfrm>
            <a:off x="6185863" y="6145213"/>
            <a:ext cx="5464798" cy="173037"/>
          </a:xfrm>
        </p:spPr>
        <p:txBody>
          <a:bodyPr/>
          <a:lstStyle>
            <a:lvl1pPr marL="0" indent="0">
              <a:buNone/>
              <a:defRPr sz="1000"/>
            </a:lvl1pPr>
          </a:lstStyle>
          <a:p>
            <a:pPr lvl="0"/>
            <a:r>
              <a:rPr lang="da-DK" noProof="0"/>
              <a:t>Tilføj anmærkningstekst</a:t>
            </a:r>
          </a:p>
        </p:txBody>
      </p:sp>
    </p:spTree>
    <p:extLst>
      <p:ext uri="{BB962C8B-B14F-4D97-AF65-F5344CB8AC3E}">
        <p14:creationId xmlns:p14="http://schemas.microsoft.com/office/powerpoint/2010/main" val="1154529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 indhold B">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1476" y="539750"/>
            <a:ext cx="9258162" cy="934890"/>
          </a:xfrm>
        </p:spPr>
        <p:txBody>
          <a:bodyPr/>
          <a:lstStyle>
            <a:lvl1pPr>
              <a:defRPr/>
            </a:lvl1pPr>
          </a:lstStyle>
          <a:p>
            <a:r>
              <a:rPr lang="da-DK" dirty="0"/>
              <a:t>Klik for at tilføje titel</a:t>
            </a:r>
          </a:p>
        </p:txBody>
      </p:sp>
      <p:sp>
        <p:nvSpPr>
          <p:cNvPr id="3" name="Content Placeholder 2"/>
          <p:cNvSpPr>
            <a:spLocks noGrp="1"/>
          </p:cNvSpPr>
          <p:nvPr>
            <p:ph sz="half" idx="1" hasCustomPrompt="1"/>
          </p:nvPr>
        </p:nvSpPr>
        <p:spPr>
          <a:xfrm>
            <a:off x="539749" y="1800000"/>
            <a:ext cx="54648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Content Placeholder 3"/>
          <p:cNvSpPr>
            <a:spLocks noGrp="1"/>
          </p:cNvSpPr>
          <p:nvPr>
            <p:ph sz="half" idx="2" hasCustomPrompt="1"/>
          </p:nvPr>
        </p:nvSpPr>
        <p:spPr>
          <a:xfrm>
            <a:off x="6185865" y="1800000"/>
            <a:ext cx="54648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5" name="Date_GeneralDate"/>
          <p:cNvSpPr>
            <a:spLocks noGrp="1"/>
          </p:cNvSpPr>
          <p:nvPr>
            <p:ph type="dt" sz="half" idx="10"/>
          </p:nvPr>
        </p:nvSpPr>
        <p:spPr/>
        <p:txBody>
          <a:bodyPr/>
          <a:lstStyle/>
          <a:p>
            <a:fld id="{6AF4479B-0355-4C94-B49B-FA0F61B2E61F}"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
        <p:nvSpPr>
          <p:cNvPr id="9" name="Text Placeholder 10">
            <a:extLst>
              <a:ext uri="{FF2B5EF4-FFF2-40B4-BE49-F238E27FC236}">
                <a16:creationId xmlns:a16="http://schemas.microsoft.com/office/drawing/2014/main" id="{2B2C7CCD-C2D2-447B-B713-284F50A31612}"/>
              </a:ext>
            </a:extLst>
          </p:cNvPr>
          <p:cNvSpPr>
            <a:spLocks noGrp="1"/>
          </p:cNvSpPr>
          <p:nvPr>
            <p:ph type="body" sz="quarter" idx="14" hasCustomPrompt="1"/>
          </p:nvPr>
        </p:nvSpPr>
        <p:spPr>
          <a:xfrm>
            <a:off x="539749" y="6145213"/>
            <a:ext cx="5464798" cy="173037"/>
          </a:xfrm>
        </p:spPr>
        <p:txBody>
          <a:bodyPr/>
          <a:lstStyle>
            <a:lvl1pPr marL="0" indent="0">
              <a:buNone/>
              <a:defRPr sz="1000"/>
            </a:lvl1pPr>
          </a:lstStyle>
          <a:p>
            <a:pPr lvl="0"/>
            <a:r>
              <a:rPr lang="da-DK" noProof="0" dirty="0"/>
              <a:t>Tilføj anmærkningstekst</a:t>
            </a:r>
          </a:p>
        </p:txBody>
      </p:sp>
      <p:sp>
        <p:nvSpPr>
          <p:cNvPr id="10" name="Text Placeholder 10">
            <a:extLst>
              <a:ext uri="{FF2B5EF4-FFF2-40B4-BE49-F238E27FC236}">
                <a16:creationId xmlns:a16="http://schemas.microsoft.com/office/drawing/2014/main" id="{E56B4D01-058D-4267-8553-2994D80A30E7}"/>
              </a:ext>
            </a:extLst>
          </p:cNvPr>
          <p:cNvSpPr>
            <a:spLocks noGrp="1"/>
          </p:cNvSpPr>
          <p:nvPr>
            <p:ph type="body" sz="quarter" idx="15" hasCustomPrompt="1"/>
          </p:nvPr>
        </p:nvSpPr>
        <p:spPr>
          <a:xfrm>
            <a:off x="6185865" y="6145213"/>
            <a:ext cx="5464798" cy="173037"/>
          </a:xfrm>
        </p:spPr>
        <p:txBody>
          <a:bodyPr/>
          <a:lstStyle>
            <a:lvl1pPr marL="0" indent="0">
              <a:buNone/>
              <a:defRPr sz="1000"/>
            </a:lvl1pPr>
          </a:lstStyle>
          <a:p>
            <a:pPr lvl="0"/>
            <a:r>
              <a:rPr lang="da-DK" noProof="0"/>
              <a:t>Tilføj anmærkningstekst</a:t>
            </a:r>
          </a:p>
        </p:txBody>
      </p:sp>
    </p:spTree>
    <p:extLst>
      <p:ext uri="{BB962C8B-B14F-4D97-AF65-F5344CB8AC3E}">
        <p14:creationId xmlns:p14="http://schemas.microsoft.com/office/powerpoint/2010/main" val="3333517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 indhold C">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69AF2D-18F3-4203-A6D2-9EF2AB19D598}"/>
              </a:ext>
            </a:extLst>
          </p:cNvPr>
          <p:cNvSpPr/>
          <p:nvPr userDrawn="1"/>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2" name="Title 1"/>
          <p:cNvSpPr>
            <a:spLocks noGrp="1"/>
          </p:cNvSpPr>
          <p:nvPr>
            <p:ph type="title" hasCustomPrompt="1"/>
          </p:nvPr>
        </p:nvSpPr>
        <p:spPr>
          <a:xfrm>
            <a:off x="541476" y="539750"/>
            <a:ext cx="9258162" cy="934890"/>
          </a:xfrm>
        </p:spPr>
        <p:txBody>
          <a:bodyPr/>
          <a:lstStyle>
            <a:lvl1pPr>
              <a:defRPr/>
            </a:lvl1pPr>
          </a:lstStyle>
          <a:p>
            <a:r>
              <a:rPr lang="da-DK" dirty="0"/>
              <a:t>Klik for at tilføje titel</a:t>
            </a:r>
          </a:p>
        </p:txBody>
      </p:sp>
      <p:sp>
        <p:nvSpPr>
          <p:cNvPr id="3" name="Content Placeholder 2"/>
          <p:cNvSpPr>
            <a:spLocks noGrp="1"/>
          </p:cNvSpPr>
          <p:nvPr>
            <p:ph sz="half" idx="1" hasCustomPrompt="1"/>
          </p:nvPr>
        </p:nvSpPr>
        <p:spPr>
          <a:xfrm>
            <a:off x="539749" y="1800000"/>
            <a:ext cx="50184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Content Placeholder 3"/>
          <p:cNvSpPr>
            <a:spLocks noGrp="1"/>
          </p:cNvSpPr>
          <p:nvPr>
            <p:ph sz="half" idx="2" hasCustomPrompt="1"/>
          </p:nvPr>
        </p:nvSpPr>
        <p:spPr>
          <a:xfrm>
            <a:off x="6632261" y="1800000"/>
            <a:ext cx="50184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5" name="Date_GeneralDate"/>
          <p:cNvSpPr>
            <a:spLocks noGrp="1"/>
          </p:cNvSpPr>
          <p:nvPr>
            <p:ph type="dt" sz="half" idx="10"/>
          </p:nvPr>
        </p:nvSpPr>
        <p:spPr/>
        <p:txBody>
          <a:bodyPr/>
          <a:lstStyle/>
          <a:p>
            <a:fld id="{90AE9A50-9B1B-4B99-B37D-C831A2F18C32}"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
        <p:nvSpPr>
          <p:cNvPr id="10" name="Text Placeholder 10">
            <a:extLst>
              <a:ext uri="{FF2B5EF4-FFF2-40B4-BE49-F238E27FC236}">
                <a16:creationId xmlns:a16="http://schemas.microsoft.com/office/drawing/2014/main" id="{A282BC1E-B2C5-4086-B686-2BE20ECB7D60}"/>
              </a:ext>
            </a:extLst>
          </p:cNvPr>
          <p:cNvSpPr>
            <a:spLocks noGrp="1"/>
          </p:cNvSpPr>
          <p:nvPr>
            <p:ph type="body" sz="quarter" idx="14" hasCustomPrompt="1"/>
          </p:nvPr>
        </p:nvSpPr>
        <p:spPr>
          <a:xfrm>
            <a:off x="539749" y="6145213"/>
            <a:ext cx="5014913" cy="173037"/>
          </a:xfrm>
        </p:spPr>
        <p:txBody>
          <a:bodyPr/>
          <a:lstStyle>
            <a:lvl1pPr marL="0" indent="0">
              <a:buNone/>
              <a:defRPr sz="1000"/>
            </a:lvl1pPr>
          </a:lstStyle>
          <a:p>
            <a:pPr lvl="0"/>
            <a:r>
              <a:rPr lang="da-DK" noProof="0" dirty="0"/>
              <a:t>Tilføj anmærkningstekst</a:t>
            </a:r>
          </a:p>
        </p:txBody>
      </p:sp>
      <p:sp>
        <p:nvSpPr>
          <p:cNvPr id="11" name="Text Placeholder 10">
            <a:extLst>
              <a:ext uri="{FF2B5EF4-FFF2-40B4-BE49-F238E27FC236}">
                <a16:creationId xmlns:a16="http://schemas.microsoft.com/office/drawing/2014/main" id="{C182598E-74C8-4D96-9CD9-F3C9379E410D}"/>
              </a:ext>
            </a:extLst>
          </p:cNvPr>
          <p:cNvSpPr>
            <a:spLocks noGrp="1"/>
          </p:cNvSpPr>
          <p:nvPr>
            <p:ph type="body" sz="quarter" idx="15" hasCustomPrompt="1"/>
          </p:nvPr>
        </p:nvSpPr>
        <p:spPr>
          <a:xfrm>
            <a:off x="6632261" y="6145213"/>
            <a:ext cx="5018401" cy="173037"/>
          </a:xfrm>
        </p:spPr>
        <p:txBody>
          <a:bodyPr/>
          <a:lstStyle>
            <a:lvl1pPr marL="0" indent="0">
              <a:buNone/>
              <a:defRPr sz="1000"/>
            </a:lvl1pPr>
          </a:lstStyle>
          <a:p>
            <a:pPr lvl="0"/>
            <a:r>
              <a:rPr lang="da-DK" noProof="0" dirty="0"/>
              <a:t>Tilføj anmærkningstekst</a:t>
            </a:r>
          </a:p>
        </p:txBody>
      </p:sp>
      <p:pic>
        <p:nvPicPr>
          <p:cNvPr id="12" name="Logo">
            <a:extLst>
              <a:ext uri="{FF2B5EF4-FFF2-40B4-BE49-F238E27FC236}">
                <a16:creationId xmlns:a16="http://schemas.microsoft.com/office/drawing/2014/main" id="{6A9D7866-1FDA-4F89-92F1-878E31CEA7B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799638" y="542879"/>
            <a:ext cx="1852362" cy="510160"/>
          </a:xfrm>
          <a:prstGeom prst="rect">
            <a:avLst/>
          </a:prstGeom>
        </p:spPr>
      </p:pic>
    </p:spTree>
    <p:extLst>
      <p:ext uri="{BB962C8B-B14F-4D97-AF65-F5344CB8AC3E}">
        <p14:creationId xmlns:p14="http://schemas.microsoft.com/office/powerpoint/2010/main" val="1228845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dhold og billede A">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1476" y="539750"/>
            <a:ext cx="5463073" cy="934890"/>
          </a:xfrm>
        </p:spPr>
        <p:txBody>
          <a:bodyPr/>
          <a:lstStyle>
            <a:lvl1pPr>
              <a:defRPr/>
            </a:lvl1pPr>
          </a:lstStyle>
          <a:p>
            <a:r>
              <a:rPr lang="da-DK" dirty="0"/>
              <a:t>Klik for at tilføje titel</a:t>
            </a:r>
          </a:p>
        </p:txBody>
      </p:sp>
      <p:sp>
        <p:nvSpPr>
          <p:cNvPr id="3" name="Content Placeholder 2"/>
          <p:cNvSpPr>
            <a:spLocks noGrp="1"/>
          </p:cNvSpPr>
          <p:nvPr>
            <p:ph sz="half" idx="1" hasCustomPrompt="1"/>
          </p:nvPr>
        </p:nvSpPr>
        <p:spPr>
          <a:xfrm>
            <a:off x="539749" y="1800000"/>
            <a:ext cx="54648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0" name="Picture Placeholder 9">
            <a:extLst>
              <a:ext uri="{FF2B5EF4-FFF2-40B4-BE49-F238E27FC236}">
                <a16:creationId xmlns:a16="http://schemas.microsoft.com/office/drawing/2014/main" id="{E89401BF-E778-41B0-9410-436DA4388220}"/>
              </a:ext>
            </a:extLst>
          </p:cNvPr>
          <p:cNvSpPr>
            <a:spLocks noGrp="1"/>
          </p:cNvSpPr>
          <p:nvPr>
            <p:ph type="pic" sz="quarter" idx="15" hasCustomPrompt="1"/>
          </p:nvPr>
        </p:nvSpPr>
        <p:spPr>
          <a:xfrm>
            <a:off x="6094800" y="0"/>
            <a:ext cx="6094800" cy="6858000"/>
          </a:xfrm>
          <a:solidFill>
            <a:schemeClr val="bg1"/>
          </a:solidFill>
        </p:spPr>
        <p:txBody>
          <a:bodyPr tIns="72000"/>
          <a:lstStyle>
            <a:lvl1pPr marL="0" indent="0" algn="ctr">
              <a:buNone/>
              <a:defRPr sz="1600"/>
            </a:lvl1pPr>
          </a:lstStyle>
          <a:p>
            <a:r>
              <a:rPr lang="da-DK" dirty="0"/>
              <a:t>Klik for at indsætte billede</a:t>
            </a:r>
          </a:p>
        </p:txBody>
      </p:sp>
      <p:sp>
        <p:nvSpPr>
          <p:cNvPr id="5" name="Date"/>
          <p:cNvSpPr>
            <a:spLocks noGrp="1"/>
          </p:cNvSpPr>
          <p:nvPr>
            <p:ph type="dt" sz="half" idx="10"/>
          </p:nvPr>
        </p:nvSpPr>
        <p:spPr/>
        <p:txBody>
          <a:bodyPr/>
          <a:lstStyle/>
          <a:p>
            <a:fld id="{3396B4CC-ED91-4188-915A-B03A40A4FC6D}"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
        <p:nvSpPr>
          <p:cNvPr id="9" name="Text Placeholder 10">
            <a:extLst>
              <a:ext uri="{FF2B5EF4-FFF2-40B4-BE49-F238E27FC236}">
                <a16:creationId xmlns:a16="http://schemas.microsoft.com/office/drawing/2014/main" id="{AC76E05D-5A6A-4172-8C30-6223E21B98AD}"/>
              </a:ext>
            </a:extLst>
          </p:cNvPr>
          <p:cNvSpPr>
            <a:spLocks noGrp="1"/>
          </p:cNvSpPr>
          <p:nvPr>
            <p:ph type="body" sz="quarter" idx="16" hasCustomPrompt="1"/>
          </p:nvPr>
        </p:nvSpPr>
        <p:spPr>
          <a:xfrm>
            <a:off x="539749" y="6145213"/>
            <a:ext cx="5464799" cy="173037"/>
          </a:xfrm>
        </p:spPr>
        <p:txBody>
          <a:bodyPr/>
          <a:lstStyle>
            <a:lvl1pPr marL="0" indent="0">
              <a:buNone/>
              <a:defRPr sz="1000"/>
            </a:lvl1pPr>
          </a:lstStyle>
          <a:p>
            <a:pPr lvl="0"/>
            <a:r>
              <a:rPr lang="da-DK" noProof="0" dirty="0"/>
              <a:t>Tilføj anmærkningstekst</a:t>
            </a:r>
          </a:p>
        </p:txBody>
      </p:sp>
      <p:sp>
        <p:nvSpPr>
          <p:cNvPr id="11" name="Text Placeholder 7">
            <a:extLst>
              <a:ext uri="{FF2B5EF4-FFF2-40B4-BE49-F238E27FC236}">
                <a16:creationId xmlns:a16="http://schemas.microsoft.com/office/drawing/2014/main" id="{6BC8EB62-94E0-4B88-9310-AE0A3E25649E}"/>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Tree>
    <p:extLst>
      <p:ext uri="{BB962C8B-B14F-4D97-AF65-F5344CB8AC3E}">
        <p14:creationId xmlns:p14="http://schemas.microsoft.com/office/powerpoint/2010/main" val="4255042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Indhold og billede B">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1476" y="539750"/>
            <a:ext cx="5463073" cy="934890"/>
          </a:xfrm>
        </p:spPr>
        <p:txBody>
          <a:bodyPr/>
          <a:lstStyle>
            <a:lvl1pPr>
              <a:defRPr/>
            </a:lvl1pPr>
          </a:lstStyle>
          <a:p>
            <a:r>
              <a:rPr lang="da-DK" dirty="0"/>
              <a:t>Klik for at tilføje titel</a:t>
            </a:r>
          </a:p>
        </p:txBody>
      </p:sp>
      <p:sp>
        <p:nvSpPr>
          <p:cNvPr id="3" name="Content Placeholder 2"/>
          <p:cNvSpPr>
            <a:spLocks noGrp="1"/>
          </p:cNvSpPr>
          <p:nvPr>
            <p:ph sz="half" idx="1" hasCustomPrompt="1"/>
          </p:nvPr>
        </p:nvSpPr>
        <p:spPr>
          <a:xfrm>
            <a:off x="539749" y="1800000"/>
            <a:ext cx="54648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0" name="Picture Placeholder 9">
            <a:extLst>
              <a:ext uri="{FF2B5EF4-FFF2-40B4-BE49-F238E27FC236}">
                <a16:creationId xmlns:a16="http://schemas.microsoft.com/office/drawing/2014/main" id="{E89401BF-E778-41B0-9410-436DA4388220}"/>
              </a:ext>
            </a:extLst>
          </p:cNvPr>
          <p:cNvSpPr>
            <a:spLocks noGrp="1"/>
          </p:cNvSpPr>
          <p:nvPr>
            <p:ph type="pic" sz="quarter" idx="15" hasCustomPrompt="1"/>
          </p:nvPr>
        </p:nvSpPr>
        <p:spPr>
          <a:xfrm>
            <a:off x="6094800" y="0"/>
            <a:ext cx="6094800" cy="6858000"/>
          </a:xfrm>
          <a:solidFill>
            <a:schemeClr val="bg1">
              <a:lumMod val="95000"/>
            </a:schemeClr>
          </a:solidFill>
        </p:spPr>
        <p:txBody>
          <a:bodyPr tIns="72000"/>
          <a:lstStyle>
            <a:lvl1pPr marL="0" indent="0" algn="ctr">
              <a:buNone/>
              <a:defRPr sz="1600"/>
            </a:lvl1pPr>
          </a:lstStyle>
          <a:p>
            <a:r>
              <a:rPr lang="da-DK" dirty="0"/>
              <a:t>Klik for at indsætte billede</a:t>
            </a:r>
          </a:p>
        </p:txBody>
      </p:sp>
      <p:sp>
        <p:nvSpPr>
          <p:cNvPr id="5" name="Date"/>
          <p:cNvSpPr>
            <a:spLocks noGrp="1"/>
          </p:cNvSpPr>
          <p:nvPr>
            <p:ph type="dt" sz="half" idx="10"/>
          </p:nvPr>
        </p:nvSpPr>
        <p:spPr/>
        <p:txBody>
          <a:bodyPr/>
          <a:lstStyle/>
          <a:p>
            <a:fld id="{EACBBA05-F03B-4771-AE42-83F7A1512132}"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
        <p:nvSpPr>
          <p:cNvPr id="9" name="Text Placeholder 10">
            <a:extLst>
              <a:ext uri="{FF2B5EF4-FFF2-40B4-BE49-F238E27FC236}">
                <a16:creationId xmlns:a16="http://schemas.microsoft.com/office/drawing/2014/main" id="{C9016A64-4F20-4120-9691-9D826C000CEB}"/>
              </a:ext>
            </a:extLst>
          </p:cNvPr>
          <p:cNvSpPr>
            <a:spLocks noGrp="1"/>
          </p:cNvSpPr>
          <p:nvPr>
            <p:ph type="body" sz="quarter" idx="16" hasCustomPrompt="1"/>
          </p:nvPr>
        </p:nvSpPr>
        <p:spPr>
          <a:xfrm>
            <a:off x="539749" y="6145213"/>
            <a:ext cx="5464799" cy="173037"/>
          </a:xfrm>
        </p:spPr>
        <p:txBody>
          <a:bodyPr/>
          <a:lstStyle>
            <a:lvl1pPr marL="0" indent="0">
              <a:buNone/>
              <a:defRPr sz="1000"/>
            </a:lvl1pPr>
          </a:lstStyle>
          <a:p>
            <a:pPr lvl="0"/>
            <a:r>
              <a:rPr lang="da-DK" noProof="0" dirty="0"/>
              <a:t>Tilføj anmærkningstekst</a:t>
            </a:r>
          </a:p>
        </p:txBody>
      </p:sp>
      <p:sp>
        <p:nvSpPr>
          <p:cNvPr id="11" name="Text Placeholder 7">
            <a:extLst>
              <a:ext uri="{FF2B5EF4-FFF2-40B4-BE49-F238E27FC236}">
                <a16:creationId xmlns:a16="http://schemas.microsoft.com/office/drawing/2014/main" id="{010B3704-A025-4245-B180-68D9D51542B6}"/>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Tree>
    <p:extLst>
      <p:ext uri="{BB962C8B-B14F-4D97-AF65-F5344CB8AC3E}">
        <p14:creationId xmlns:p14="http://schemas.microsoft.com/office/powerpoint/2010/main" val="1583970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re indho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1476" y="539750"/>
            <a:ext cx="9258162" cy="934890"/>
          </a:xfrm>
        </p:spPr>
        <p:txBody>
          <a:bodyPr/>
          <a:lstStyle>
            <a:lvl1pPr>
              <a:defRPr sz="2400"/>
            </a:lvl1pPr>
          </a:lstStyle>
          <a:p>
            <a:r>
              <a:rPr lang="da-DK" dirty="0"/>
              <a:t>Klik for at tilføje titel</a:t>
            </a:r>
          </a:p>
        </p:txBody>
      </p:sp>
      <p:sp>
        <p:nvSpPr>
          <p:cNvPr id="3" name="Content Placeholder 2"/>
          <p:cNvSpPr>
            <a:spLocks noGrp="1"/>
          </p:cNvSpPr>
          <p:nvPr>
            <p:ph sz="half" idx="1" hasCustomPrompt="1"/>
          </p:nvPr>
        </p:nvSpPr>
        <p:spPr>
          <a:xfrm>
            <a:off x="539749" y="1800000"/>
            <a:ext cx="35820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Content Placeholder 3"/>
          <p:cNvSpPr>
            <a:spLocks noGrp="1"/>
          </p:cNvSpPr>
          <p:nvPr>
            <p:ph sz="half" idx="2" hasCustomPrompt="1"/>
          </p:nvPr>
        </p:nvSpPr>
        <p:spPr>
          <a:xfrm>
            <a:off x="4294798" y="1800000"/>
            <a:ext cx="3589200" cy="45180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9" name="Content Placeholder 8">
            <a:extLst>
              <a:ext uri="{FF2B5EF4-FFF2-40B4-BE49-F238E27FC236}">
                <a16:creationId xmlns:a16="http://schemas.microsoft.com/office/drawing/2014/main" id="{34CC2678-6DE3-4008-AFED-DC27F9B7EBFC}"/>
              </a:ext>
            </a:extLst>
          </p:cNvPr>
          <p:cNvSpPr>
            <a:spLocks noGrp="1"/>
          </p:cNvSpPr>
          <p:nvPr>
            <p:ph sz="quarter" idx="13" hasCustomPrompt="1"/>
          </p:nvPr>
        </p:nvSpPr>
        <p:spPr>
          <a:xfrm>
            <a:off x="8071200" y="1800000"/>
            <a:ext cx="3582000" cy="45180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5" name="Date"/>
          <p:cNvSpPr>
            <a:spLocks noGrp="1"/>
          </p:cNvSpPr>
          <p:nvPr>
            <p:ph type="dt" sz="half" idx="10"/>
          </p:nvPr>
        </p:nvSpPr>
        <p:spPr/>
        <p:txBody>
          <a:bodyPr/>
          <a:lstStyle/>
          <a:p>
            <a:fld id="{B3D5FE07-220B-4D1C-8BB9-7BA067CFE954}"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
        <p:nvSpPr>
          <p:cNvPr id="10" name="Text Placeholder 10">
            <a:extLst>
              <a:ext uri="{FF2B5EF4-FFF2-40B4-BE49-F238E27FC236}">
                <a16:creationId xmlns:a16="http://schemas.microsoft.com/office/drawing/2014/main" id="{D4E03E0D-DF6C-4C5C-A56D-B2BC9D602AE7}"/>
              </a:ext>
            </a:extLst>
          </p:cNvPr>
          <p:cNvSpPr>
            <a:spLocks noGrp="1"/>
          </p:cNvSpPr>
          <p:nvPr>
            <p:ph type="body" sz="quarter" idx="16" hasCustomPrompt="1"/>
          </p:nvPr>
        </p:nvSpPr>
        <p:spPr>
          <a:xfrm>
            <a:off x="539749" y="6145213"/>
            <a:ext cx="3589201" cy="173037"/>
          </a:xfrm>
        </p:spPr>
        <p:txBody>
          <a:bodyPr/>
          <a:lstStyle>
            <a:lvl1pPr marL="0" indent="0">
              <a:buNone/>
              <a:defRPr sz="1000"/>
            </a:lvl1pPr>
          </a:lstStyle>
          <a:p>
            <a:pPr lvl="0"/>
            <a:r>
              <a:rPr lang="da-DK" noProof="0" dirty="0"/>
              <a:t>Tilføj anmærkningstekst</a:t>
            </a:r>
          </a:p>
        </p:txBody>
      </p:sp>
      <p:sp>
        <p:nvSpPr>
          <p:cNvPr id="11" name="Text Placeholder 10">
            <a:extLst>
              <a:ext uri="{FF2B5EF4-FFF2-40B4-BE49-F238E27FC236}">
                <a16:creationId xmlns:a16="http://schemas.microsoft.com/office/drawing/2014/main" id="{93AF337E-03BF-45AC-A37F-33398F8828FA}"/>
              </a:ext>
            </a:extLst>
          </p:cNvPr>
          <p:cNvSpPr>
            <a:spLocks noGrp="1"/>
          </p:cNvSpPr>
          <p:nvPr>
            <p:ph type="body" sz="quarter" idx="17" hasCustomPrompt="1"/>
          </p:nvPr>
        </p:nvSpPr>
        <p:spPr>
          <a:xfrm>
            <a:off x="4294798" y="6145213"/>
            <a:ext cx="3589201" cy="173037"/>
          </a:xfrm>
        </p:spPr>
        <p:txBody>
          <a:bodyPr/>
          <a:lstStyle>
            <a:lvl1pPr marL="0" indent="0">
              <a:buNone/>
              <a:defRPr sz="1000"/>
            </a:lvl1pPr>
          </a:lstStyle>
          <a:p>
            <a:pPr lvl="0"/>
            <a:r>
              <a:rPr lang="da-DK" noProof="0" dirty="0"/>
              <a:t>Tilføj anmærkningstekst</a:t>
            </a:r>
          </a:p>
        </p:txBody>
      </p:sp>
      <p:sp>
        <p:nvSpPr>
          <p:cNvPr id="12" name="Text Placeholder 10">
            <a:extLst>
              <a:ext uri="{FF2B5EF4-FFF2-40B4-BE49-F238E27FC236}">
                <a16:creationId xmlns:a16="http://schemas.microsoft.com/office/drawing/2014/main" id="{7FF67DA1-367B-4B33-AD92-3DCAC8A35022}"/>
              </a:ext>
            </a:extLst>
          </p:cNvPr>
          <p:cNvSpPr>
            <a:spLocks noGrp="1"/>
          </p:cNvSpPr>
          <p:nvPr>
            <p:ph type="body" sz="quarter" idx="18" hasCustomPrompt="1"/>
          </p:nvPr>
        </p:nvSpPr>
        <p:spPr>
          <a:xfrm>
            <a:off x="8071200" y="6145213"/>
            <a:ext cx="3589201" cy="173037"/>
          </a:xfrm>
        </p:spPr>
        <p:txBody>
          <a:bodyPr/>
          <a:lstStyle>
            <a:lvl1pPr marL="0" indent="0">
              <a:buNone/>
              <a:defRPr sz="1000"/>
            </a:lvl1pPr>
          </a:lstStyle>
          <a:p>
            <a:pPr lvl="0"/>
            <a:r>
              <a:rPr lang="da-DK" noProof="0" dirty="0"/>
              <a:t>Tilføj anmærkningstekst</a:t>
            </a:r>
          </a:p>
        </p:txBody>
      </p:sp>
    </p:spTree>
    <p:extLst>
      <p:ext uri="{BB962C8B-B14F-4D97-AF65-F5344CB8AC3E}">
        <p14:creationId xmlns:p14="http://schemas.microsoft.com/office/powerpoint/2010/main" val="440035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ire indho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1476" y="539750"/>
            <a:ext cx="9258162" cy="934890"/>
          </a:xfrm>
        </p:spPr>
        <p:txBody>
          <a:bodyPr/>
          <a:lstStyle>
            <a:lvl1pPr>
              <a:defRPr sz="2400"/>
            </a:lvl1pPr>
          </a:lstStyle>
          <a:p>
            <a:r>
              <a:rPr lang="da-DK" dirty="0"/>
              <a:t>Klik for at tilføje titel</a:t>
            </a:r>
          </a:p>
        </p:txBody>
      </p:sp>
      <p:sp>
        <p:nvSpPr>
          <p:cNvPr id="3" name="Content Placeholder 2"/>
          <p:cNvSpPr>
            <a:spLocks noGrp="1"/>
          </p:cNvSpPr>
          <p:nvPr>
            <p:ph sz="half" idx="1" hasCustomPrompt="1"/>
          </p:nvPr>
        </p:nvSpPr>
        <p:spPr>
          <a:xfrm>
            <a:off x="539749" y="1800000"/>
            <a:ext cx="5464800" cy="21672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Content Placeholder 3"/>
          <p:cNvSpPr>
            <a:spLocks noGrp="1"/>
          </p:cNvSpPr>
          <p:nvPr>
            <p:ph sz="half" idx="2" hasCustomPrompt="1"/>
          </p:nvPr>
        </p:nvSpPr>
        <p:spPr>
          <a:xfrm>
            <a:off x="6186000" y="1800000"/>
            <a:ext cx="5464800" cy="21672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9" name="Content Placeholder 8">
            <a:extLst>
              <a:ext uri="{FF2B5EF4-FFF2-40B4-BE49-F238E27FC236}">
                <a16:creationId xmlns:a16="http://schemas.microsoft.com/office/drawing/2014/main" id="{34CC2678-6DE3-4008-AFED-DC27F9B7EBFC}"/>
              </a:ext>
            </a:extLst>
          </p:cNvPr>
          <p:cNvSpPr>
            <a:spLocks noGrp="1"/>
          </p:cNvSpPr>
          <p:nvPr>
            <p:ph sz="quarter" idx="13" hasCustomPrompt="1"/>
          </p:nvPr>
        </p:nvSpPr>
        <p:spPr>
          <a:xfrm>
            <a:off x="540000" y="4154400"/>
            <a:ext cx="5464800" cy="21672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1" name="Content Placeholder 10">
            <a:extLst>
              <a:ext uri="{FF2B5EF4-FFF2-40B4-BE49-F238E27FC236}">
                <a16:creationId xmlns:a16="http://schemas.microsoft.com/office/drawing/2014/main" id="{DA6BFBE4-59D8-4673-BAB9-6754F795AF54}"/>
              </a:ext>
            </a:extLst>
          </p:cNvPr>
          <p:cNvSpPr>
            <a:spLocks noGrp="1"/>
          </p:cNvSpPr>
          <p:nvPr>
            <p:ph sz="quarter" idx="14" hasCustomPrompt="1"/>
          </p:nvPr>
        </p:nvSpPr>
        <p:spPr>
          <a:xfrm>
            <a:off x="6184800" y="4154400"/>
            <a:ext cx="5464800" cy="21672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5" name="Date"/>
          <p:cNvSpPr>
            <a:spLocks noGrp="1"/>
          </p:cNvSpPr>
          <p:nvPr>
            <p:ph type="dt" sz="half" idx="10"/>
          </p:nvPr>
        </p:nvSpPr>
        <p:spPr/>
        <p:txBody>
          <a:bodyPr/>
          <a:lstStyle/>
          <a:p>
            <a:fld id="{91D087ED-E398-40B7-B4B0-9333A9D503E4}"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582553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ks indhol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1476" y="539750"/>
            <a:ext cx="9258162" cy="934890"/>
          </a:xfrm>
        </p:spPr>
        <p:txBody>
          <a:bodyPr/>
          <a:lstStyle>
            <a:lvl1pPr>
              <a:defRPr sz="2400"/>
            </a:lvl1pPr>
          </a:lstStyle>
          <a:p>
            <a:r>
              <a:rPr lang="da-DK" dirty="0"/>
              <a:t>Klik for at tilføje titel</a:t>
            </a:r>
          </a:p>
        </p:txBody>
      </p:sp>
      <p:sp>
        <p:nvSpPr>
          <p:cNvPr id="3" name="Content Placeholder 2"/>
          <p:cNvSpPr>
            <a:spLocks noGrp="1"/>
          </p:cNvSpPr>
          <p:nvPr>
            <p:ph sz="half" idx="1" hasCustomPrompt="1"/>
          </p:nvPr>
        </p:nvSpPr>
        <p:spPr>
          <a:xfrm>
            <a:off x="539749" y="1800000"/>
            <a:ext cx="3582000" cy="20772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Content Placeholder 3"/>
          <p:cNvSpPr>
            <a:spLocks noGrp="1"/>
          </p:cNvSpPr>
          <p:nvPr>
            <p:ph sz="half" idx="2" hasCustomPrompt="1"/>
          </p:nvPr>
        </p:nvSpPr>
        <p:spPr>
          <a:xfrm>
            <a:off x="4302000" y="1800000"/>
            <a:ext cx="3582000" cy="2077200"/>
          </a:xfrm>
        </p:spPr>
        <p:txBody>
          <a:bodyPr/>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9" name="Content Placeholder 8">
            <a:extLst>
              <a:ext uri="{FF2B5EF4-FFF2-40B4-BE49-F238E27FC236}">
                <a16:creationId xmlns:a16="http://schemas.microsoft.com/office/drawing/2014/main" id="{34CC2678-6DE3-4008-AFED-DC27F9B7EBFC}"/>
              </a:ext>
            </a:extLst>
          </p:cNvPr>
          <p:cNvSpPr>
            <a:spLocks noGrp="1"/>
          </p:cNvSpPr>
          <p:nvPr>
            <p:ph sz="quarter" idx="13" hasCustomPrompt="1"/>
          </p:nvPr>
        </p:nvSpPr>
        <p:spPr>
          <a:xfrm>
            <a:off x="8071200" y="1800000"/>
            <a:ext cx="3582000" cy="20772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1" name="Content Placeholder 10">
            <a:extLst>
              <a:ext uri="{FF2B5EF4-FFF2-40B4-BE49-F238E27FC236}">
                <a16:creationId xmlns:a16="http://schemas.microsoft.com/office/drawing/2014/main" id="{DA6BFBE4-59D8-4673-BAB9-6754F795AF54}"/>
              </a:ext>
            </a:extLst>
          </p:cNvPr>
          <p:cNvSpPr>
            <a:spLocks noGrp="1"/>
          </p:cNvSpPr>
          <p:nvPr>
            <p:ph sz="quarter" idx="14" hasCustomPrompt="1"/>
          </p:nvPr>
        </p:nvSpPr>
        <p:spPr>
          <a:xfrm>
            <a:off x="540000" y="4060800"/>
            <a:ext cx="3582000" cy="20772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0" name="Content Placeholder 9">
            <a:extLst>
              <a:ext uri="{FF2B5EF4-FFF2-40B4-BE49-F238E27FC236}">
                <a16:creationId xmlns:a16="http://schemas.microsoft.com/office/drawing/2014/main" id="{9071E862-106B-49B6-B389-64D98822F71F}"/>
              </a:ext>
            </a:extLst>
          </p:cNvPr>
          <p:cNvSpPr>
            <a:spLocks noGrp="1"/>
          </p:cNvSpPr>
          <p:nvPr>
            <p:ph sz="quarter" idx="15" hasCustomPrompt="1"/>
          </p:nvPr>
        </p:nvSpPr>
        <p:spPr>
          <a:xfrm>
            <a:off x="4312800" y="4060800"/>
            <a:ext cx="3582000" cy="20772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3" name="Content Placeholder 12">
            <a:extLst>
              <a:ext uri="{FF2B5EF4-FFF2-40B4-BE49-F238E27FC236}">
                <a16:creationId xmlns:a16="http://schemas.microsoft.com/office/drawing/2014/main" id="{537A6365-6411-4D48-AECD-2B8A64CB948F}"/>
              </a:ext>
            </a:extLst>
          </p:cNvPr>
          <p:cNvSpPr>
            <a:spLocks noGrp="1"/>
          </p:cNvSpPr>
          <p:nvPr>
            <p:ph sz="quarter" idx="16" hasCustomPrompt="1"/>
          </p:nvPr>
        </p:nvSpPr>
        <p:spPr>
          <a:xfrm>
            <a:off x="8082000" y="4057200"/>
            <a:ext cx="3582000" cy="2077200"/>
          </a:xfrm>
        </p:spPr>
        <p:txBody>
          <a:bodyPr/>
          <a:lstStyle>
            <a:lvl1pPr>
              <a:defRPr/>
            </a:lvl1pPr>
          </a:lstStyle>
          <a:p>
            <a:pPr lvl="0"/>
            <a:r>
              <a:rPr lang="da-DK" dirty="0"/>
              <a:t>Klik for at tilføje tekst</a:t>
            </a:r>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5" name="Date_GeneralDate"/>
          <p:cNvSpPr>
            <a:spLocks noGrp="1"/>
          </p:cNvSpPr>
          <p:nvPr>
            <p:ph type="dt" sz="half" idx="10"/>
          </p:nvPr>
        </p:nvSpPr>
        <p:spPr/>
        <p:txBody>
          <a:bodyPr/>
          <a:lstStyle/>
          <a:p>
            <a:fld id="{401D0830-2C72-4264-A829-6A06796980D4}"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871005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a-DK" dirty="0"/>
              <a:t>Klik for at tilføje titel</a:t>
            </a:r>
          </a:p>
        </p:txBody>
      </p:sp>
      <p:sp>
        <p:nvSpPr>
          <p:cNvPr id="3" name="Date_GeneralDate"/>
          <p:cNvSpPr>
            <a:spLocks noGrp="1"/>
          </p:cNvSpPr>
          <p:nvPr>
            <p:ph type="dt" sz="half" idx="10"/>
          </p:nvPr>
        </p:nvSpPr>
        <p:spPr/>
        <p:txBody>
          <a:bodyPr/>
          <a:lstStyle/>
          <a:p>
            <a:fld id="{ABE3C328-CDB0-47FE-9B97-698504617AD5}" type="datetime2">
              <a:rPr lang="da-DK" smtClean="0"/>
              <a:t>10. januar 2022</a:t>
            </a:fld>
            <a:endParaRPr lang="da-DK" dirty="0"/>
          </a:p>
        </p:txBody>
      </p:sp>
      <p:sp>
        <p:nvSpPr>
          <p:cNvPr id="4" name="FLD_PresentationTitle"/>
          <p:cNvSpPr>
            <a:spLocks noGrp="1"/>
          </p:cNvSpPr>
          <p:nvPr>
            <p:ph type="ftr" sz="quarter" idx="11"/>
          </p:nvPr>
        </p:nvSpPr>
        <p:spPr/>
        <p:txBody>
          <a:bodyPr/>
          <a:lstStyle/>
          <a:p>
            <a:endParaRPr lang="da-DK" dirty="0"/>
          </a:p>
        </p:txBody>
      </p:sp>
      <p:sp>
        <p:nvSpPr>
          <p:cNvPr id="5" name="Slide Number Placeholder 4"/>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24913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 billede (hvidt logo)">
    <p:bg>
      <p:bgPr>
        <a:solidFill>
          <a:schemeClr val="bg2"/>
        </a:solidFill>
        <a:effectLst/>
      </p:bgPr>
    </p:bg>
    <p:spTree>
      <p:nvGrpSpPr>
        <p:cNvPr id="1" name=""/>
        <p:cNvGrpSpPr/>
        <p:nvPr/>
      </p:nvGrpSpPr>
      <p:grpSpPr>
        <a:xfrm>
          <a:off x="0" y="0"/>
          <a:ext cx="0" cy="0"/>
          <a:chOff x="0" y="0"/>
          <a:chExt cx="0" cy="0"/>
        </a:xfrm>
      </p:grpSpPr>
      <p:sp>
        <p:nvSpPr>
          <p:cNvPr id="4" name="Date"/>
          <p:cNvSpPr>
            <a:spLocks noGrp="1"/>
          </p:cNvSpPr>
          <p:nvPr>
            <p:ph type="dt" sz="half" idx="10"/>
          </p:nvPr>
        </p:nvSpPr>
        <p:spPr>
          <a:xfrm>
            <a:off x="0" y="6858000"/>
            <a:ext cx="0" cy="0"/>
          </a:xfrm>
        </p:spPr>
        <p:txBody>
          <a:bodyPr/>
          <a:lstStyle>
            <a:lvl1pPr>
              <a:defRPr sz="100">
                <a:noFill/>
              </a:defRPr>
            </a:lvl1pPr>
          </a:lstStyle>
          <a:p>
            <a:fld id="{D6FDACE4-702C-4D35-B003-DE3DFD133E76}" type="datetime2">
              <a:rPr lang="da-DK" smtClean="0"/>
              <a:t>10. januar 2022</a:t>
            </a:fld>
            <a:endParaRPr lang="da-DK" dirty="0"/>
          </a:p>
        </p:txBody>
      </p:sp>
      <p:sp>
        <p:nvSpPr>
          <p:cNvPr id="5" name="FLD_PresentationTitle"/>
          <p:cNvSpPr>
            <a:spLocks noGrp="1"/>
          </p:cNvSpPr>
          <p:nvPr>
            <p:ph type="ftr" sz="quarter" idx="11"/>
          </p:nvPr>
        </p:nvSpPr>
        <p:spPr>
          <a:xfrm>
            <a:off x="0" y="6858000"/>
            <a:ext cx="0" cy="0"/>
          </a:xfrm>
        </p:spPr>
        <p:txBody>
          <a:bodyPr/>
          <a:lstStyle>
            <a:lvl1pPr>
              <a:defRPr sz="100">
                <a:noFill/>
              </a:defRPr>
            </a:lvl1pPr>
          </a:lstStyle>
          <a:p>
            <a:endParaRPr lang="da-DK" dirty="0"/>
          </a:p>
        </p:txBody>
      </p:sp>
      <p:sp>
        <p:nvSpPr>
          <p:cNvPr id="6" name="Slide Number Placeholder 5"/>
          <p:cNvSpPr>
            <a:spLocks noGrp="1"/>
          </p:cNvSpPr>
          <p:nvPr>
            <p:ph type="sldNum" sz="quarter" idx="12"/>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 name="Title 1"/>
          <p:cNvSpPr>
            <a:spLocks noGrp="1"/>
          </p:cNvSpPr>
          <p:nvPr>
            <p:ph type="ctrTitle" hasCustomPrompt="1"/>
          </p:nvPr>
        </p:nvSpPr>
        <p:spPr>
          <a:xfrm>
            <a:off x="2429999" y="3808800"/>
            <a:ext cx="7369639" cy="1378800"/>
          </a:xfrm>
        </p:spPr>
        <p:txBody>
          <a:bodyPr anchor="t" anchorCtr="0"/>
          <a:lstStyle>
            <a:lvl1pPr algn="l">
              <a:defRPr sz="5400"/>
            </a:lvl1pPr>
          </a:lstStyle>
          <a:p>
            <a:r>
              <a:rPr lang="da-DK" dirty="0"/>
              <a:t>Klik for at tilføje titel</a:t>
            </a:r>
          </a:p>
        </p:txBody>
      </p:sp>
      <p:sp>
        <p:nvSpPr>
          <p:cNvPr id="8" name="Picture Placeholder 7">
            <a:extLst>
              <a:ext uri="{FF2B5EF4-FFF2-40B4-BE49-F238E27FC236}">
                <a16:creationId xmlns:a16="http://schemas.microsoft.com/office/drawing/2014/main" id="{D071BC88-05E3-4DFA-898B-86BAC91629FA}"/>
              </a:ext>
            </a:extLst>
          </p:cNvPr>
          <p:cNvSpPr>
            <a:spLocks noGrp="1"/>
          </p:cNvSpPr>
          <p:nvPr>
            <p:ph type="pic" sz="quarter" idx="14" hasCustomPrompt="1"/>
          </p:nvPr>
        </p:nvSpPr>
        <p:spPr>
          <a:xfrm>
            <a:off x="0" y="0"/>
            <a:ext cx="12193200" cy="3430800"/>
          </a:xfrm>
          <a:solidFill>
            <a:schemeClr val="bg1">
              <a:lumMod val="95000"/>
            </a:schemeClr>
          </a:solidFill>
        </p:spPr>
        <p:txBody>
          <a:bodyPr tIns="72000"/>
          <a:lstStyle>
            <a:lvl1pPr marL="0" indent="0" algn="ctr">
              <a:buNone/>
              <a:defRPr sz="1600"/>
            </a:lvl1pPr>
          </a:lstStyle>
          <a:p>
            <a:r>
              <a:rPr lang="da-DK" dirty="0"/>
              <a:t>Klik for at indsætte billede</a:t>
            </a:r>
          </a:p>
        </p:txBody>
      </p:sp>
      <p:sp>
        <p:nvSpPr>
          <p:cNvPr id="13" name="Freeform: Shape 12">
            <a:extLst>
              <a:ext uri="{FF2B5EF4-FFF2-40B4-BE49-F238E27FC236}">
                <a16:creationId xmlns:a16="http://schemas.microsoft.com/office/drawing/2014/main" id="{C72B30F0-001B-429B-BBCD-ED21173DC455}"/>
              </a:ext>
            </a:extLst>
          </p:cNvPr>
          <p:cNvSpPr/>
          <p:nvPr userDrawn="1"/>
        </p:nvSpPr>
        <p:spPr>
          <a:xfrm>
            <a:off x="-2" y="3841285"/>
            <a:ext cx="1838229" cy="2508669"/>
          </a:xfrm>
          <a:custGeom>
            <a:avLst/>
            <a:gdLst>
              <a:gd name="connsiteX0" fmla="*/ 1101611 w 4233836"/>
              <a:gd name="connsiteY0" fmla="*/ 5236163 h 5778004"/>
              <a:gd name="connsiteX1" fmla="*/ 3197072 w 4233836"/>
              <a:gd name="connsiteY1" fmla="*/ 5457238 h 5778004"/>
              <a:gd name="connsiteX2" fmla="*/ 3176906 w 4233836"/>
              <a:gd name="connsiteY2" fmla="*/ 5778004 h 5778004"/>
              <a:gd name="connsiteX3" fmla="*/ 1101611 w 4233836"/>
              <a:gd name="connsiteY3" fmla="*/ 5556929 h 5778004"/>
              <a:gd name="connsiteX4" fmla="*/ 141195 w 4233836"/>
              <a:gd name="connsiteY4" fmla="*/ 5591472 h 5778004"/>
              <a:gd name="connsiteX5" fmla="*/ 0 w 4233836"/>
              <a:gd name="connsiteY5" fmla="*/ 5603816 h 5778004"/>
              <a:gd name="connsiteX6" fmla="*/ 0 w 4233836"/>
              <a:gd name="connsiteY6" fmla="*/ 5282138 h 5778004"/>
              <a:gd name="connsiteX7" fmla="*/ 131995 w 4233836"/>
              <a:gd name="connsiteY7" fmla="*/ 5270706 h 5778004"/>
              <a:gd name="connsiteX8" fmla="*/ 1101611 w 4233836"/>
              <a:gd name="connsiteY8" fmla="*/ 5236163 h 5778004"/>
              <a:gd name="connsiteX9" fmla="*/ 3438739 w 4233836"/>
              <a:gd name="connsiteY9" fmla="*/ 2877474 h 5778004"/>
              <a:gd name="connsiteX10" fmla="*/ 3307797 w 4233836"/>
              <a:gd name="connsiteY10" fmla="*/ 2891475 h 5778004"/>
              <a:gd name="connsiteX11" fmla="*/ 2784981 w 4233836"/>
              <a:gd name="connsiteY11" fmla="*/ 4614031 h 5778004"/>
              <a:gd name="connsiteX12" fmla="*/ 2816183 w 4233836"/>
              <a:gd name="connsiteY12" fmla="*/ 4618979 h 5778004"/>
              <a:gd name="connsiteX13" fmla="*/ 3031548 w 4233836"/>
              <a:gd name="connsiteY13" fmla="*/ 4658551 h 5778004"/>
              <a:gd name="connsiteX14" fmla="*/ 3056283 w 4233836"/>
              <a:gd name="connsiteY14" fmla="*/ 4663877 h 5778004"/>
              <a:gd name="connsiteX15" fmla="*/ 3869425 w 4233836"/>
              <a:gd name="connsiteY15" fmla="*/ 2933714 h 5778004"/>
              <a:gd name="connsiteX16" fmla="*/ 3592752 w 4233836"/>
              <a:gd name="connsiteY16" fmla="*/ 2879062 h 5778004"/>
              <a:gd name="connsiteX17" fmla="*/ 3438739 w 4233836"/>
              <a:gd name="connsiteY17" fmla="*/ 2877474 h 5778004"/>
              <a:gd name="connsiteX18" fmla="*/ 2642826 w 4233836"/>
              <a:gd name="connsiteY18" fmla="*/ 2292382 h 5778004"/>
              <a:gd name="connsiteX19" fmla="*/ 1248489 w 4233836"/>
              <a:gd name="connsiteY19" fmla="*/ 2678394 h 5778004"/>
              <a:gd name="connsiteX20" fmla="*/ 1248489 w 4233836"/>
              <a:gd name="connsiteY20" fmla="*/ 4498358 h 5778004"/>
              <a:gd name="connsiteX21" fmla="*/ 1351229 w 4233836"/>
              <a:gd name="connsiteY21" fmla="*/ 4498358 h 5778004"/>
              <a:gd name="connsiteX22" fmla="*/ 2394580 w 4233836"/>
              <a:gd name="connsiteY22" fmla="*/ 4559999 h 5778004"/>
              <a:gd name="connsiteX23" fmla="*/ 2511013 w 4233836"/>
              <a:gd name="connsiteY23" fmla="*/ 4573318 h 5778004"/>
              <a:gd name="connsiteX24" fmla="*/ 2533087 w 4233836"/>
              <a:gd name="connsiteY24" fmla="*/ 4497976 h 5778004"/>
              <a:gd name="connsiteX25" fmla="*/ 3092813 w 4233836"/>
              <a:gd name="connsiteY25" fmla="*/ 2335178 h 5778004"/>
              <a:gd name="connsiteX26" fmla="*/ 2642826 w 4233836"/>
              <a:gd name="connsiteY26" fmla="*/ 2292382 h 5778004"/>
              <a:gd name="connsiteX27" fmla="*/ 2706216 w 4233836"/>
              <a:gd name="connsiteY27" fmla="*/ 1986631 h 5778004"/>
              <a:gd name="connsiteX28" fmla="*/ 3169295 w 4233836"/>
              <a:gd name="connsiteY28" fmla="*/ 2032670 h 5778004"/>
              <a:gd name="connsiteX29" fmla="*/ 3459244 w 4233836"/>
              <a:gd name="connsiteY29" fmla="*/ 2287231 h 5778004"/>
              <a:gd name="connsiteX30" fmla="*/ 3397978 w 4233836"/>
              <a:gd name="connsiteY30" fmla="*/ 2609523 h 5778004"/>
              <a:gd name="connsiteX31" fmla="*/ 3459617 w 4233836"/>
              <a:gd name="connsiteY31" fmla="*/ 2605717 h 5778004"/>
              <a:gd name="connsiteX32" fmla="*/ 3616773 w 4233836"/>
              <a:gd name="connsiteY32" fmla="*/ 2600391 h 5778004"/>
              <a:gd name="connsiteX33" fmla="*/ 4054736 w 4233836"/>
              <a:gd name="connsiteY33" fmla="*/ 2666975 h 5778004"/>
              <a:gd name="connsiteX34" fmla="*/ 4171934 w 4233836"/>
              <a:gd name="connsiteY34" fmla="*/ 3100757 h 5778004"/>
              <a:gd name="connsiteX35" fmla="*/ 3194790 w 4233836"/>
              <a:gd name="connsiteY35" fmla="*/ 4979697 h 5778004"/>
              <a:gd name="connsiteX36" fmla="*/ 3164346 w 4233836"/>
              <a:gd name="connsiteY36" fmla="*/ 4970948 h 5778004"/>
              <a:gd name="connsiteX37" fmla="*/ 1158693 w 4233836"/>
              <a:gd name="connsiteY37" fmla="*/ 4775368 h 5778004"/>
              <a:gd name="connsiteX38" fmla="*/ 1084114 w 4233836"/>
              <a:gd name="connsiteY38" fmla="*/ 4775368 h 5778004"/>
              <a:gd name="connsiteX39" fmla="*/ 1009533 w 4233836"/>
              <a:gd name="connsiteY39" fmla="*/ 4775368 h 5778004"/>
              <a:gd name="connsiteX40" fmla="*/ 19975 w 4233836"/>
              <a:gd name="connsiteY40" fmla="*/ 4815226 h 5778004"/>
              <a:gd name="connsiteX41" fmla="*/ 0 w 4233836"/>
              <a:gd name="connsiteY41" fmla="*/ 4817183 h 5778004"/>
              <a:gd name="connsiteX42" fmla="*/ 0 w 4233836"/>
              <a:gd name="connsiteY42" fmla="*/ 4536654 h 5778004"/>
              <a:gd name="connsiteX43" fmla="*/ 4637 w 4233836"/>
              <a:gd name="connsiteY43" fmla="*/ 4536182 h 5778004"/>
              <a:gd name="connsiteX44" fmla="*/ 817756 w 4233836"/>
              <a:gd name="connsiteY44" fmla="*/ 4497976 h 5778004"/>
              <a:gd name="connsiteX45" fmla="*/ 920492 w 4233836"/>
              <a:gd name="connsiteY45" fmla="*/ 4497976 h 5778004"/>
              <a:gd name="connsiteX46" fmla="*/ 920492 w 4233836"/>
              <a:gd name="connsiteY46" fmla="*/ 2678011 h 5778004"/>
              <a:gd name="connsiteX47" fmla="*/ 67724 w 4233836"/>
              <a:gd name="connsiteY47" fmla="*/ 2346280 h 5778004"/>
              <a:gd name="connsiteX48" fmla="*/ 0 w 4233836"/>
              <a:gd name="connsiteY48" fmla="*/ 2335047 h 5778004"/>
              <a:gd name="connsiteX49" fmla="*/ 0 w 4233836"/>
              <a:gd name="connsiteY49" fmla="*/ 2032971 h 5778004"/>
              <a:gd name="connsiteX50" fmla="*/ 70838 w 4233836"/>
              <a:gd name="connsiteY50" fmla="*/ 2044300 h 5778004"/>
              <a:gd name="connsiteX51" fmla="*/ 1084493 w 4233836"/>
              <a:gd name="connsiteY51" fmla="*/ 2442857 h 5778004"/>
              <a:gd name="connsiteX52" fmla="*/ 2706216 w 4233836"/>
              <a:gd name="connsiteY52" fmla="*/ 1986631 h 5778004"/>
              <a:gd name="connsiteX53" fmla="*/ 1079544 w 4233836"/>
              <a:gd name="connsiteY53" fmla="*/ 1176910 h 5778004"/>
              <a:gd name="connsiteX54" fmla="*/ 756491 w 4233836"/>
              <a:gd name="connsiteY54" fmla="*/ 1411303 h 5778004"/>
              <a:gd name="connsiteX55" fmla="*/ 1079544 w 4233836"/>
              <a:gd name="connsiteY55" fmla="*/ 1638465 h 5778004"/>
              <a:gd name="connsiteX56" fmla="*/ 1399930 w 4233836"/>
              <a:gd name="connsiteY56" fmla="*/ 1411303 h 5778004"/>
              <a:gd name="connsiteX57" fmla="*/ 1079544 w 4233836"/>
              <a:gd name="connsiteY57" fmla="*/ 1176910 h 5778004"/>
              <a:gd name="connsiteX58" fmla="*/ 946365 w 4233836"/>
              <a:gd name="connsiteY58" fmla="*/ 0 h 5778004"/>
              <a:gd name="connsiteX59" fmla="*/ 1222610 w 4233836"/>
              <a:gd name="connsiteY59" fmla="*/ 0 h 5778004"/>
              <a:gd name="connsiteX60" fmla="*/ 1222610 w 4233836"/>
              <a:gd name="connsiteY60" fmla="*/ 356156 h 5778004"/>
              <a:gd name="connsiteX61" fmla="*/ 1578390 w 4233836"/>
              <a:gd name="connsiteY61" fmla="*/ 356156 h 5778004"/>
              <a:gd name="connsiteX62" fmla="*/ 1578390 w 4233836"/>
              <a:gd name="connsiteY62" fmla="*/ 632024 h 5778004"/>
              <a:gd name="connsiteX63" fmla="*/ 1222610 w 4233836"/>
              <a:gd name="connsiteY63" fmla="*/ 632024 h 5778004"/>
              <a:gd name="connsiteX64" fmla="*/ 1222610 w 4233836"/>
              <a:gd name="connsiteY64" fmla="*/ 971817 h 5778004"/>
              <a:gd name="connsiteX65" fmla="*/ 1661718 w 4233836"/>
              <a:gd name="connsiteY65" fmla="*/ 1411683 h 5778004"/>
              <a:gd name="connsiteX66" fmla="*/ 1079544 w 4233836"/>
              <a:gd name="connsiteY66" fmla="*/ 1874000 h 5778004"/>
              <a:gd name="connsiteX67" fmla="*/ 507262 w 4233836"/>
              <a:gd name="connsiteY67" fmla="*/ 1411683 h 5778004"/>
              <a:gd name="connsiteX68" fmla="*/ 946365 w 4233836"/>
              <a:gd name="connsiteY68" fmla="*/ 971817 h 5778004"/>
              <a:gd name="connsiteX69" fmla="*/ 946365 w 4233836"/>
              <a:gd name="connsiteY69" fmla="*/ 632024 h 5778004"/>
              <a:gd name="connsiteX70" fmla="*/ 590591 w 4233836"/>
              <a:gd name="connsiteY70" fmla="*/ 632024 h 5778004"/>
              <a:gd name="connsiteX71" fmla="*/ 590591 w 4233836"/>
              <a:gd name="connsiteY71" fmla="*/ 356156 h 5778004"/>
              <a:gd name="connsiteX72" fmla="*/ 946365 w 4233836"/>
              <a:gd name="connsiteY72" fmla="*/ 356156 h 5778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233836" h="5778004">
                <a:moveTo>
                  <a:pt x="1101611" y="5236163"/>
                </a:moveTo>
                <a:cubicBezTo>
                  <a:pt x="2611471" y="5236163"/>
                  <a:pt x="3197072" y="5457238"/>
                  <a:pt x="3197072" y="5457238"/>
                </a:cubicBezTo>
                <a:lnTo>
                  <a:pt x="3176906" y="5778004"/>
                </a:lnTo>
                <a:cubicBezTo>
                  <a:pt x="3176906" y="5778004"/>
                  <a:pt x="2597009" y="5556929"/>
                  <a:pt x="1101611" y="5556929"/>
                </a:cubicBezTo>
                <a:cubicBezTo>
                  <a:pt x="727764" y="5556929"/>
                  <a:pt x="409018" y="5570746"/>
                  <a:pt x="141195" y="5591472"/>
                </a:cubicBezTo>
                <a:lnTo>
                  <a:pt x="0" y="5603816"/>
                </a:lnTo>
                <a:lnTo>
                  <a:pt x="0" y="5282138"/>
                </a:lnTo>
                <a:lnTo>
                  <a:pt x="131995" y="5270706"/>
                </a:lnTo>
                <a:cubicBezTo>
                  <a:pt x="402358" y="5249980"/>
                  <a:pt x="724148" y="5236163"/>
                  <a:pt x="1101611" y="5236163"/>
                </a:cubicBezTo>
                <a:close/>
                <a:moveTo>
                  <a:pt x="3438739" y="2877474"/>
                </a:moveTo>
                <a:cubicBezTo>
                  <a:pt x="3389846" y="2879609"/>
                  <a:pt x="3344803" y="2884340"/>
                  <a:pt x="3307797" y="2891475"/>
                </a:cubicBezTo>
                <a:lnTo>
                  <a:pt x="2784981" y="4614031"/>
                </a:lnTo>
                <a:lnTo>
                  <a:pt x="2816183" y="4618979"/>
                </a:lnTo>
                <a:cubicBezTo>
                  <a:pt x="2863366" y="4625450"/>
                  <a:pt x="2987411" y="4648280"/>
                  <a:pt x="3031548" y="4658551"/>
                </a:cubicBezTo>
                <a:lnTo>
                  <a:pt x="3056283" y="4663877"/>
                </a:lnTo>
                <a:lnTo>
                  <a:pt x="3869425" y="2933714"/>
                </a:lnTo>
                <a:cubicBezTo>
                  <a:pt x="3800934" y="2903271"/>
                  <a:pt x="3697531" y="2885577"/>
                  <a:pt x="3592752" y="2879062"/>
                </a:cubicBezTo>
                <a:cubicBezTo>
                  <a:pt x="3540361" y="2875803"/>
                  <a:pt x="3487627" y="2875340"/>
                  <a:pt x="3438739" y="2877474"/>
                </a:cubicBezTo>
                <a:close/>
                <a:moveTo>
                  <a:pt x="2642826" y="2292382"/>
                </a:moveTo>
                <a:cubicBezTo>
                  <a:pt x="2171412" y="2292418"/>
                  <a:pt x="1653444" y="2420981"/>
                  <a:pt x="1248489" y="2678394"/>
                </a:cubicBezTo>
                <a:lnTo>
                  <a:pt x="1248489" y="4498358"/>
                </a:lnTo>
                <a:lnTo>
                  <a:pt x="1351229" y="4498358"/>
                </a:lnTo>
                <a:cubicBezTo>
                  <a:pt x="1778537" y="4505208"/>
                  <a:pt x="2092841" y="4524614"/>
                  <a:pt x="2394580" y="4559999"/>
                </a:cubicBezTo>
                <a:lnTo>
                  <a:pt x="2511013" y="4573318"/>
                </a:lnTo>
                <a:lnTo>
                  <a:pt x="2533087" y="4497976"/>
                </a:lnTo>
                <a:lnTo>
                  <a:pt x="3092813" y="2335178"/>
                </a:lnTo>
                <a:cubicBezTo>
                  <a:pt x="2951933" y="2306640"/>
                  <a:pt x="2799965" y="2292370"/>
                  <a:pt x="2642826" y="2292382"/>
                </a:cubicBezTo>
                <a:close/>
                <a:moveTo>
                  <a:pt x="2706216" y="1986631"/>
                </a:moveTo>
                <a:cubicBezTo>
                  <a:pt x="2923483" y="1986631"/>
                  <a:pt x="3077211" y="2018594"/>
                  <a:pt x="3169295" y="2032670"/>
                </a:cubicBezTo>
                <a:cubicBezTo>
                  <a:pt x="3371346" y="2063874"/>
                  <a:pt x="3459244" y="2128179"/>
                  <a:pt x="3459244" y="2287231"/>
                </a:cubicBezTo>
                <a:cubicBezTo>
                  <a:pt x="3459244" y="2354580"/>
                  <a:pt x="3439838" y="2439431"/>
                  <a:pt x="3397978" y="2609523"/>
                </a:cubicBezTo>
                <a:lnTo>
                  <a:pt x="3459617" y="2605717"/>
                </a:lnTo>
                <a:cubicBezTo>
                  <a:pt x="3509087" y="2602291"/>
                  <a:pt x="3545993" y="2600391"/>
                  <a:pt x="3616773" y="2600391"/>
                </a:cubicBezTo>
                <a:cubicBezTo>
                  <a:pt x="3730166" y="2600391"/>
                  <a:pt x="3928790" y="2622079"/>
                  <a:pt x="4054736" y="2666975"/>
                </a:cubicBezTo>
                <a:cubicBezTo>
                  <a:pt x="4219496" y="2725577"/>
                  <a:pt x="4297117" y="2860273"/>
                  <a:pt x="4171934" y="3100757"/>
                </a:cubicBezTo>
                <a:cubicBezTo>
                  <a:pt x="4009835" y="3413532"/>
                  <a:pt x="3194790" y="4979697"/>
                  <a:pt x="3194790" y="4979697"/>
                </a:cubicBezTo>
                <a:lnTo>
                  <a:pt x="3164346" y="4970948"/>
                </a:lnTo>
                <a:cubicBezTo>
                  <a:pt x="2604620" y="4821029"/>
                  <a:pt x="1683411" y="4770421"/>
                  <a:pt x="1158693" y="4775368"/>
                </a:cubicBezTo>
                <a:lnTo>
                  <a:pt x="1084114" y="4775368"/>
                </a:lnTo>
                <a:lnTo>
                  <a:pt x="1009533" y="4775368"/>
                </a:lnTo>
                <a:cubicBezTo>
                  <a:pt x="747364" y="4772895"/>
                  <a:pt x="385881" y="4784405"/>
                  <a:pt x="19975" y="4815226"/>
                </a:cubicBezTo>
                <a:lnTo>
                  <a:pt x="0" y="4817183"/>
                </a:lnTo>
                <a:lnTo>
                  <a:pt x="0" y="4536654"/>
                </a:lnTo>
                <a:lnTo>
                  <a:pt x="4637" y="4536182"/>
                </a:lnTo>
                <a:cubicBezTo>
                  <a:pt x="240361" y="4515529"/>
                  <a:pt x="497272" y="4503115"/>
                  <a:pt x="817756" y="4497976"/>
                </a:cubicBezTo>
                <a:lnTo>
                  <a:pt x="920492" y="4497976"/>
                </a:lnTo>
                <a:lnTo>
                  <a:pt x="920492" y="2678011"/>
                </a:lnTo>
                <a:cubicBezTo>
                  <a:pt x="667395" y="2517129"/>
                  <a:pt x="370154" y="2406577"/>
                  <a:pt x="67724" y="2346280"/>
                </a:cubicBezTo>
                <a:lnTo>
                  <a:pt x="0" y="2335047"/>
                </a:lnTo>
                <a:lnTo>
                  <a:pt x="0" y="2032971"/>
                </a:lnTo>
                <a:lnTo>
                  <a:pt x="70838" y="2044300"/>
                </a:lnTo>
                <a:cubicBezTo>
                  <a:pt x="411262" y="2110539"/>
                  <a:pt x="753451" y="2237385"/>
                  <a:pt x="1084493" y="2442857"/>
                </a:cubicBezTo>
                <a:cubicBezTo>
                  <a:pt x="1613775" y="2113721"/>
                  <a:pt x="2172363" y="1986631"/>
                  <a:pt x="2706216" y="1986631"/>
                </a:cubicBezTo>
                <a:close/>
                <a:moveTo>
                  <a:pt x="1079544" y="1176910"/>
                </a:moveTo>
                <a:cubicBezTo>
                  <a:pt x="902228" y="1176910"/>
                  <a:pt x="756491" y="1283451"/>
                  <a:pt x="756491" y="1411303"/>
                </a:cubicBezTo>
                <a:cubicBezTo>
                  <a:pt x="756491" y="1538771"/>
                  <a:pt x="902228" y="1638465"/>
                  <a:pt x="1079544" y="1638465"/>
                </a:cubicBezTo>
                <a:cubicBezTo>
                  <a:pt x="1257618" y="1638465"/>
                  <a:pt x="1399930" y="1539151"/>
                  <a:pt x="1399930" y="1411303"/>
                </a:cubicBezTo>
                <a:cubicBezTo>
                  <a:pt x="1399930" y="1283451"/>
                  <a:pt x="1257618" y="1176910"/>
                  <a:pt x="1079544" y="1176910"/>
                </a:cubicBezTo>
                <a:close/>
                <a:moveTo>
                  <a:pt x="946365" y="0"/>
                </a:moveTo>
                <a:lnTo>
                  <a:pt x="1222610" y="0"/>
                </a:lnTo>
                <a:lnTo>
                  <a:pt x="1222610" y="356156"/>
                </a:lnTo>
                <a:lnTo>
                  <a:pt x="1578390" y="356156"/>
                </a:lnTo>
                <a:lnTo>
                  <a:pt x="1578390" y="632024"/>
                </a:lnTo>
                <a:lnTo>
                  <a:pt x="1222610" y="632024"/>
                </a:lnTo>
                <a:lnTo>
                  <a:pt x="1222610" y="971817"/>
                </a:lnTo>
                <a:cubicBezTo>
                  <a:pt x="1473750" y="1021281"/>
                  <a:pt x="1661718" y="1196697"/>
                  <a:pt x="1661718" y="1411683"/>
                </a:cubicBezTo>
                <a:cubicBezTo>
                  <a:pt x="1661718" y="1664341"/>
                  <a:pt x="1398412" y="1874000"/>
                  <a:pt x="1079544" y="1874000"/>
                </a:cubicBezTo>
                <a:cubicBezTo>
                  <a:pt x="760680" y="1874000"/>
                  <a:pt x="507262" y="1664341"/>
                  <a:pt x="507262" y="1411683"/>
                </a:cubicBezTo>
                <a:cubicBezTo>
                  <a:pt x="507262" y="1196317"/>
                  <a:pt x="694470" y="1020899"/>
                  <a:pt x="946365" y="971817"/>
                </a:cubicBezTo>
                <a:lnTo>
                  <a:pt x="946365" y="632024"/>
                </a:lnTo>
                <a:lnTo>
                  <a:pt x="590591" y="632024"/>
                </a:lnTo>
                <a:lnTo>
                  <a:pt x="590591" y="356156"/>
                </a:lnTo>
                <a:lnTo>
                  <a:pt x="946365" y="356156"/>
                </a:lnTo>
                <a:close/>
              </a:path>
            </a:pathLst>
          </a:custGeom>
          <a:solidFill>
            <a:schemeClr val="accent2"/>
          </a:solidFill>
          <a:ln w="9683" cap="flat">
            <a:noFill/>
            <a:prstDash val="solid"/>
            <a:miter/>
          </a:ln>
        </p:spPr>
        <p:txBody>
          <a:bodyPr wrap="square" rtlCol="0" anchor="ctr">
            <a:noAutofit/>
          </a:bodyPr>
          <a:lstStyle/>
          <a:p>
            <a:endParaRPr lang="da-DK" dirty="0"/>
          </a:p>
        </p:txBody>
      </p:sp>
      <p:sp>
        <p:nvSpPr>
          <p:cNvPr id="11" name="Text Placeholder streg">
            <a:extLst>
              <a:ext uri="{FF2B5EF4-FFF2-40B4-BE49-F238E27FC236}">
                <a16:creationId xmlns:a16="http://schemas.microsoft.com/office/drawing/2014/main" id="{AF016A7E-D7F0-494C-B0B9-483F664C16AD}"/>
              </a:ext>
            </a:extLst>
          </p:cNvPr>
          <p:cNvSpPr>
            <a:spLocks noGrp="1"/>
          </p:cNvSpPr>
          <p:nvPr>
            <p:ph type="body" sz="quarter" idx="17" hasCustomPrompt="1"/>
          </p:nvPr>
        </p:nvSpPr>
        <p:spPr>
          <a:xfrm>
            <a:off x="2421999" y="5542144"/>
            <a:ext cx="489012" cy="72000"/>
          </a:xfrm>
          <a:solidFill>
            <a:schemeClr val="tx1"/>
          </a:solidFill>
        </p:spPr>
        <p:txBody>
          <a:bodyPr/>
          <a:lstStyle>
            <a:lvl1pPr marL="0" indent="0">
              <a:buNone/>
              <a:defRPr sz="100">
                <a:noFill/>
              </a:defRPr>
            </a:lvl1pPr>
          </a:lstStyle>
          <a:p>
            <a:pPr lvl="0"/>
            <a:r>
              <a:rPr lang="da-DK" dirty="0"/>
              <a:t>.</a:t>
            </a:r>
          </a:p>
        </p:txBody>
      </p:sp>
      <p:sp>
        <p:nvSpPr>
          <p:cNvPr id="12" name="Text Placeholder 7">
            <a:extLst>
              <a:ext uri="{FF2B5EF4-FFF2-40B4-BE49-F238E27FC236}">
                <a16:creationId xmlns:a16="http://schemas.microsoft.com/office/drawing/2014/main" id="{68BB7134-2919-4382-92CA-D9C0A5104225}"/>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Tree>
    <p:extLst>
      <p:ext uri="{BB962C8B-B14F-4D97-AF65-F5344CB8AC3E}">
        <p14:creationId xmlns:p14="http://schemas.microsoft.com/office/powerpoint/2010/main" val="32400903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DF27B877-DDC7-4F54-88E7-163902EE5EB6}"/>
              </a:ext>
            </a:extLst>
          </p:cNvPr>
          <p:cNvSpPr>
            <a:spLocks noGrp="1"/>
          </p:cNvSpPr>
          <p:nvPr>
            <p:ph type="dt" sz="half" idx="10"/>
          </p:nvPr>
        </p:nvSpPr>
        <p:spPr/>
        <p:txBody>
          <a:bodyPr/>
          <a:lstStyle/>
          <a:p>
            <a:fld id="{8C818D3C-F1CD-4B06-B43C-499D3954A026}" type="datetime2">
              <a:rPr lang="da-DK" smtClean="0"/>
              <a:t>10. januar 2022</a:t>
            </a:fld>
            <a:endParaRPr lang="da-DK" dirty="0"/>
          </a:p>
        </p:txBody>
      </p:sp>
      <p:sp>
        <p:nvSpPr>
          <p:cNvPr id="6" name="Footer Placeholder 5">
            <a:extLst>
              <a:ext uri="{FF2B5EF4-FFF2-40B4-BE49-F238E27FC236}">
                <a16:creationId xmlns:a16="http://schemas.microsoft.com/office/drawing/2014/main" id="{392FF884-92B4-414E-A750-8F70B35DB4EE}"/>
              </a:ext>
            </a:extLst>
          </p:cNvPr>
          <p:cNvSpPr>
            <a:spLocks noGrp="1"/>
          </p:cNvSpPr>
          <p:nvPr>
            <p:ph type="ftr" sz="quarter" idx="11"/>
          </p:nvPr>
        </p:nvSpPr>
        <p:spPr/>
        <p:txBody>
          <a:bodyPr/>
          <a:lstStyle/>
          <a:p>
            <a:endParaRPr lang="da-DK" dirty="0"/>
          </a:p>
        </p:txBody>
      </p:sp>
      <p:sp>
        <p:nvSpPr>
          <p:cNvPr id="7" name="Slide Number Placeholder 6">
            <a:extLst>
              <a:ext uri="{FF2B5EF4-FFF2-40B4-BE49-F238E27FC236}">
                <a16:creationId xmlns:a16="http://schemas.microsoft.com/office/drawing/2014/main" id="{9426BC3B-8169-42D6-8E81-C7C3131042E5}"/>
              </a:ext>
            </a:extLst>
          </p:cNvPr>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0157613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rugerguide">
    <p:bg>
      <p:bgPr>
        <a:solidFill>
          <a:schemeClr val="bg2"/>
        </a:solidFill>
        <a:effectLst/>
      </p:bgPr>
    </p:bg>
    <p:spTree>
      <p:nvGrpSpPr>
        <p:cNvPr id="1" name=""/>
        <p:cNvGrpSpPr/>
        <p:nvPr/>
      </p:nvGrpSpPr>
      <p:grpSpPr>
        <a:xfrm>
          <a:off x="0" y="0"/>
          <a:ext cx="0" cy="0"/>
          <a:chOff x="0" y="0"/>
          <a:chExt cx="0" cy="0"/>
        </a:xfrm>
      </p:grpSpPr>
      <p:sp>
        <p:nvSpPr>
          <p:cNvPr id="9" name="Fast overskrift"/>
          <p:cNvSpPr txBox="1"/>
          <p:nvPr userDrawn="1"/>
        </p:nvSpPr>
        <p:spPr>
          <a:xfrm>
            <a:off x="539749" y="539750"/>
            <a:ext cx="9743734" cy="650171"/>
          </a:xfrm>
          <a:prstGeom prst="rect">
            <a:avLst/>
          </a:prstGeom>
          <a:noFill/>
        </p:spPr>
        <p:txBody>
          <a:bodyPr wrap="square" lIns="0" tIns="0" rIns="0" bIns="0" rtlCol="0" anchor="t" anchorCtr="0">
            <a:noAutofit/>
          </a:bodyPr>
          <a:lstStyle/>
          <a:p>
            <a:r>
              <a:rPr lang="da-DK" sz="2600" b="0" noProof="1">
                <a:solidFill>
                  <a:schemeClr val="tx1"/>
                </a:solidFill>
                <a:latin typeface="+mj-lt"/>
                <a:cs typeface="Arial" panose="020B0604020202020204" pitchFamily="34" charset="0"/>
              </a:rPr>
              <a:t>Brugerguide - slet dette slide før du holder din præsentation</a:t>
            </a:r>
          </a:p>
        </p:txBody>
      </p:sp>
      <p:sp>
        <p:nvSpPr>
          <p:cNvPr id="3" name="Rectangle 2">
            <a:extLst>
              <a:ext uri="{FF2B5EF4-FFF2-40B4-BE49-F238E27FC236}">
                <a16:creationId xmlns:a16="http://schemas.microsoft.com/office/drawing/2014/main" id="{CFD37303-372E-46CC-BFDB-C4D0D7AE0CDA}"/>
              </a:ext>
            </a:extLst>
          </p:cNvPr>
          <p:cNvSpPr/>
          <p:nvPr userDrawn="1"/>
        </p:nvSpPr>
        <p:spPr>
          <a:xfrm>
            <a:off x="539750" y="1582939"/>
            <a:ext cx="2581331" cy="3554819"/>
          </a:xfrm>
          <a:prstGeom prst="rect">
            <a:avLst/>
          </a:prstGeom>
        </p:spPr>
        <p:txBody>
          <a:bodyPr wrap="square" lIns="0" tIns="0" rIns="0" bIns="0">
            <a:spAutoFit/>
          </a:bodyPr>
          <a:lstStyle/>
          <a:p>
            <a:pPr marL="0" indent="0">
              <a:lnSpc>
                <a:spcPct val="100000"/>
              </a:lnSpc>
              <a:spcBef>
                <a:spcPts val="600"/>
              </a:spcBef>
              <a:spcAft>
                <a:spcPts val="600"/>
              </a:spcAft>
              <a:buNone/>
              <a:defRPr/>
            </a:pPr>
            <a:r>
              <a:rPr lang="da-DK" sz="1050" b="1" noProof="1">
                <a:cs typeface="Arial" panose="020B0604020202020204" pitchFamily="34" charset="0"/>
              </a:rPr>
              <a:t>Indsæt nyt slide</a:t>
            </a:r>
            <a:br>
              <a:rPr lang="da-DK" sz="1050" b="1" noProof="1">
                <a:cs typeface="Arial" panose="020B0604020202020204" pitchFamily="34" charset="0"/>
              </a:rPr>
            </a:br>
            <a:r>
              <a:rPr lang="da-DK" altLang="da-DK" sz="1000" noProof="1">
                <a:cs typeface="Arial" panose="020B0604020202020204" pitchFamily="34" charset="0"/>
              </a:rPr>
              <a:t>Klik på fanen </a:t>
            </a:r>
            <a:r>
              <a:rPr lang="da-DK" altLang="da-DK" sz="1000" b="1" noProof="1">
                <a:cs typeface="Arial" panose="020B0604020202020204" pitchFamily="34" charset="0"/>
              </a:rPr>
              <a:t>Startside</a:t>
            </a:r>
            <a:r>
              <a:rPr lang="da-DK" altLang="da-DK" sz="1000" noProof="1">
                <a:cs typeface="Arial" panose="020B0604020202020204" pitchFamily="34" charset="0"/>
              </a:rPr>
              <a:t>.</a:t>
            </a:r>
            <a:r>
              <a:rPr lang="da-DK" altLang="da-DK" sz="1000" b="1" noProof="1">
                <a:cs typeface="Arial" panose="020B0604020202020204" pitchFamily="34" charset="0"/>
              </a:rPr>
              <a:t/>
            </a:r>
            <a:br>
              <a:rPr lang="da-DK" altLang="da-DK" sz="1000" b="1" noProof="1">
                <a:cs typeface="Arial" panose="020B0604020202020204" pitchFamily="34" charset="0"/>
              </a:rPr>
            </a:br>
            <a:r>
              <a:rPr lang="da-DK" altLang="da-DK" sz="1000" b="1" noProof="1">
                <a:cs typeface="Arial" panose="020B0604020202020204" pitchFamily="34" charset="0"/>
              </a:rPr>
              <a:t/>
            </a:r>
            <a:br>
              <a:rPr lang="da-DK" altLang="da-DK" sz="1000" b="1" noProof="1">
                <a:cs typeface="Arial" panose="020B0604020202020204" pitchFamily="34" charset="0"/>
              </a:rPr>
            </a:br>
            <a:r>
              <a:rPr lang="da-DK" altLang="da-DK" sz="1000" noProof="1">
                <a:cs typeface="Arial" panose="020B0604020202020204" pitchFamily="34" charset="0"/>
              </a:rPr>
              <a:t>Klik på pilen ved menupunktet </a:t>
            </a:r>
            <a:r>
              <a:rPr lang="da-DK" altLang="da-DK" sz="1000" b="1" noProof="1">
                <a:cs typeface="Arial" panose="020B0604020202020204" pitchFamily="34" charset="0"/>
              </a:rPr>
              <a:t>Nyt dias </a:t>
            </a:r>
            <a:r>
              <a:rPr lang="da-DK" altLang="da-DK" sz="1000" noProof="1">
                <a:cs typeface="Arial" panose="020B0604020202020204" pitchFamily="34" charset="0"/>
              </a:rPr>
              <a:t>for at indsætte et nyt slide. </a:t>
            </a:r>
            <a:br>
              <a:rPr lang="da-DK" altLang="da-DK" sz="1000" noProof="1">
                <a:cs typeface="Arial" panose="020B0604020202020204" pitchFamily="34" charset="0"/>
              </a:rPr>
            </a:br>
            <a:r>
              <a:rPr lang="da-DK" altLang="da-DK" sz="1000" noProof="1">
                <a:cs typeface="Arial" panose="020B0604020202020204" pitchFamily="34" charset="0"/>
              </a:rPr>
              <a:t/>
            </a:r>
            <a:br>
              <a:rPr lang="da-DK" altLang="da-DK" sz="1000" noProof="1">
                <a:cs typeface="Arial" panose="020B0604020202020204" pitchFamily="34" charset="0"/>
              </a:rPr>
            </a:br>
            <a:r>
              <a:rPr lang="da-DK" sz="1000" noProof="1">
                <a:cs typeface="Arial" panose="020B0604020202020204" pitchFamily="34" charset="0"/>
              </a:rPr>
              <a:t>Her får du et overblik over de </a:t>
            </a:r>
            <a:br>
              <a:rPr lang="da-DK" sz="1000" noProof="1">
                <a:cs typeface="Arial" panose="020B0604020202020204" pitchFamily="34" charset="0"/>
              </a:rPr>
            </a:br>
            <a:r>
              <a:rPr lang="da-DK" sz="1000" noProof="1">
                <a:cs typeface="Arial" panose="020B0604020202020204" pitchFamily="34" charset="0"/>
              </a:rPr>
              <a:t>godkendte BUVM-layouts. </a:t>
            </a:r>
            <a:endParaRPr lang="da-DK" sz="1000" dirty="0"/>
          </a:p>
          <a:p>
            <a:pPr marL="0" indent="0">
              <a:lnSpc>
                <a:spcPct val="100000"/>
              </a:lnSpc>
              <a:spcBef>
                <a:spcPts val="600"/>
              </a:spcBef>
              <a:spcAft>
                <a:spcPts val="600"/>
              </a:spcAft>
              <a:buNone/>
              <a:defRPr/>
            </a:pPr>
            <a:r>
              <a:rPr lang="da-DK" sz="1050" b="1" noProof="1">
                <a:cs typeface="Arial" panose="020B0604020202020204" pitchFamily="34" charset="0"/>
              </a:rPr>
              <a:t>Ændre layouts</a:t>
            </a:r>
            <a:r>
              <a:rPr lang="da-DK" sz="1000" b="1" noProof="1">
                <a:cs typeface="Arial" panose="020B0604020202020204" pitchFamily="34" charset="0"/>
              </a:rPr>
              <a:t/>
            </a:r>
            <a:br>
              <a:rPr lang="da-DK" sz="1000" b="1" noProof="1">
                <a:cs typeface="Arial" panose="020B0604020202020204" pitchFamily="34" charset="0"/>
              </a:rPr>
            </a:br>
            <a:r>
              <a:rPr lang="da-DK" altLang="da-DK" sz="1000" noProof="1">
                <a:cs typeface="Arial" panose="020B0604020202020204" pitchFamily="34" charset="0"/>
              </a:rPr>
              <a:t>Klik på pilen ved siden af </a:t>
            </a:r>
            <a:r>
              <a:rPr lang="da-DK" altLang="da-DK" sz="1000" b="1" noProof="1">
                <a:cs typeface="Arial" panose="020B0604020202020204" pitchFamily="34" charset="0"/>
              </a:rPr>
              <a:t>Layout</a:t>
            </a:r>
            <a:r>
              <a:rPr lang="da-DK" altLang="da-DK" sz="1000" noProof="1">
                <a:cs typeface="Arial" panose="020B0604020202020204" pitchFamily="34" charset="0"/>
              </a:rPr>
              <a:t> </a:t>
            </a:r>
            <a:br>
              <a:rPr lang="da-DK" altLang="da-DK" sz="1000" noProof="1">
                <a:cs typeface="Arial" panose="020B0604020202020204" pitchFamily="34" charset="0"/>
              </a:rPr>
            </a:br>
            <a:r>
              <a:rPr lang="da-DK" altLang="da-DK" sz="1000" noProof="1">
                <a:cs typeface="Arial" panose="020B0604020202020204" pitchFamily="34" charset="0"/>
              </a:rPr>
              <a:t>for at få vist en dropdown-menu af </a:t>
            </a:r>
            <a:br>
              <a:rPr lang="da-DK" altLang="da-DK" sz="1000" noProof="1">
                <a:cs typeface="Arial" panose="020B0604020202020204" pitchFamily="34" charset="0"/>
              </a:rPr>
            </a:br>
            <a:r>
              <a:rPr lang="da-DK" altLang="da-DK" sz="1000" noProof="1">
                <a:cs typeface="Arial" panose="020B0604020202020204" pitchFamily="34" charset="0"/>
              </a:rPr>
              <a:t>mulige slide</a:t>
            </a:r>
            <a:r>
              <a:rPr lang="da-DK" altLang="da-DK" sz="1000" b="1" noProof="1">
                <a:cs typeface="Arial" panose="020B0604020202020204" pitchFamily="34" charset="0"/>
              </a:rPr>
              <a:t>-</a:t>
            </a:r>
            <a:r>
              <a:rPr lang="da-DK" altLang="da-DK" sz="1000" noProof="1">
                <a:cs typeface="Arial" panose="020B0604020202020204" pitchFamily="34" charset="0"/>
              </a:rPr>
              <a:t>layouts.</a:t>
            </a:r>
            <a:br>
              <a:rPr lang="da-DK" altLang="da-DK" sz="1000" noProof="1">
                <a:cs typeface="Arial" panose="020B0604020202020204" pitchFamily="34" charset="0"/>
              </a:rPr>
            </a:br>
            <a:r>
              <a:rPr lang="da-DK" altLang="da-DK" sz="1000" noProof="1">
                <a:cs typeface="Arial" panose="020B0604020202020204" pitchFamily="34" charset="0"/>
              </a:rPr>
              <a:t/>
            </a:r>
            <a:br>
              <a:rPr lang="da-DK" altLang="da-DK" sz="1000" noProof="1">
                <a:cs typeface="Arial" panose="020B0604020202020204" pitchFamily="34" charset="0"/>
              </a:rPr>
            </a:br>
            <a:r>
              <a:rPr lang="da-DK" altLang="da-DK" sz="1000" noProof="1">
                <a:cs typeface="Arial" panose="020B0604020202020204" pitchFamily="34" charset="0"/>
              </a:rPr>
              <a:t>Vælg </a:t>
            </a:r>
            <a:r>
              <a:rPr lang="da-DK" altLang="da-DK" sz="1000" b="1" noProof="1">
                <a:cs typeface="Arial" panose="020B0604020202020204" pitchFamily="34" charset="0"/>
              </a:rPr>
              <a:t>Layout</a:t>
            </a:r>
            <a:r>
              <a:rPr lang="da-DK" altLang="da-DK" sz="1000" noProof="1">
                <a:cs typeface="Arial" panose="020B0604020202020204" pitchFamily="34" charset="0"/>
              </a:rPr>
              <a:t> for at ændre dit </a:t>
            </a:r>
            <a:br>
              <a:rPr lang="da-DK" altLang="da-DK" sz="1000" noProof="1">
                <a:cs typeface="Arial" panose="020B0604020202020204" pitchFamily="34" charset="0"/>
              </a:rPr>
            </a:br>
            <a:r>
              <a:rPr lang="da-DK" altLang="da-DK" sz="1000" noProof="1">
                <a:cs typeface="Arial" panose="020B0604020202020204" pitchFamily="34" charset="0"/>
              </a:rPr>
              <a:t>nuværende layout til et andet.</a:t>
            </a:r>
            <a:br>
              <a:rPr lang="da-DK" altLang="da-DK" sz="1000" noProof="1">
                <a:cs typeface="Arial" panose="020B0604020202020204" pitchFamily="34" charset="0"/>
              </a:rPr>
            </a:br>
            <a:r>
              <a:rPr lang="da-DK" altLang="da-DK" sz="1000" noProof="1">
                <a:cs typeface="Arial" panose="020B0604020202020204" pitchFamily="34" charset="0"/>
              </a:rPr>
              <a:t/>
            </a:r>
            <a:br>
              <a:rPr lang="da-DK" altLang="da-DK" sz="1000" noProof="1">
                <a:cs typeface="Arial" panose="020B0604020202020204" pitchFamily="34" charset="0"/>
              </a:rPr>
            </a:br>
            <a:r>
              <a:rPr lang="da-DK" sz="1000" dirty="0"/>
              <a:t>Du kan hente færdige slides, der er tilpasset ministeriets design. Klik på </a:t>
            </a:r>
            <a:r>
              <a:rPr lang="da-DK" sz="1000" b="1" dirty="0"/>
              <a:t>Slidebibliotektet</a:t>
            </a:r>
            <a:r>
              <a:rPr lang="da-DK" sz="1000" dirty="0"/>
              <a:t> (til højre på skærmen eller klik på Templafy-knappen under Startside). Find for eksempel tidslinje, med mere.</a:t>
            </a:r>
          </a:p>
        </p:txBody>
      </p:sp>
      <p:sp>
        <p:nvSpPr>
          <p:cNvPr id="18" name="Rectangle 17">
            <a:extLst>
              <a:ext uri="{FF2B5EF4-FFF2-40B4-BE49-F238E27FC236}">
                <a16:creationId xmlns:a16="http://schemas.microsoft.com/office/drawing/2014/main" id="{E07C2D6D-C0F0-4727-B718-C1A0A509F695}"/>
              </a:ext>
            </a:extLst>
          </p:cNvPr>
          <p:cNvSpPr/>
          <p:nvPr userDrawn="1"/>
        </p:nvSpPr>
        <p:spPr>
          <a:xfrm>
            <a:off x="4255796" y="1582939"/>
            <a:ext cx="2778125" cy="4485843"/>
          </a:xfrm>
          <a:prstGeom prst="rect">
            <a:avLst/>
          </a:prstGeom>
        </p:spPr>
        <p:txBody>
          <a:bodyPr wrap="square" lIns="0" tIns="0" rIns="0" bIns="0">
            <a:spAutoFit/>
          </a:bodyPr>
          <a:lstStyle/>
          <a:p>
            <a:pPr marL="0" indent="0">
              <a:lnSpc>
                <a:spcPct val="100000"/>
              </a:lnSpc>
              <a:spcBef>
                <a:spcPts val="600"/>
              </a:spcBef>
              <a:spcAft>
                <a:spcPts val="600"/>
              </a:spcAft>
              <a:buNone/>
              <a:defRPr/>
            </a:pPr>
            <a:r>
              <a:rPr lang="da-DK" sz="1050" b="1" noProof="1">
                <a:cs typeface="Arial" panose="020B0604020202020204" pitchFamily="34" charset="0"/>
              </a:rPr>
              <a:t>Indsæt billede</a:t>
            </a:r>
            <a:br>
              <a:rPr lang="da-DK" sz="1050" b="1" noProof="1">
                <a:cs typeface="Arial" panose="020B0604020202020204" pitchFamily="34" charset="0"/>
              </a:rPr>
            </a:br>
            <a:r>
              <a:rPr lang="da-DK" altLang="da-DK" sz="1000" noProof="1">
                <a:cs typeface="Arial" panose="020B0604020202020204" pitchFamily="34" charset="0"/>
              </a:rPr>
              <a:t>Vælg den boks på slidet, hvor du </a:t>
            </a:r>
            <a:br>
              <a:rPr lang="da-DK" altLang="da-DK" sz="1000" noProof="1">
                <a:cs typeface="Arial" panose="020B0604020202020204" pitchFamily="34" charset="0"/>
              </a:rPr>
            </a:br>
            <a:r>
              <a:rPr lang="da-DK" altLang="da-DK" sz="1000" noProof="1">
                <a:cs typeface="Arial" panose="020B0604020202020204" pitchFamily="34" charset="0"/>
              </a:rPr>
              <a:t>ønsker at sætte et billede ind.</a:t>
            </a:r>
            <a:br>
              <a:rPr lang="da-DK" altLang="da-DK" sz="1000" noProof="1">
                <a:cs typeface="Arial" panose="020B0604020202020204" pitchFamily="34" charset="0"/>
              </a:rPr>
            </a:br>
            <a:r>
              <a:rPr lang="da-DK" altLang="da-DK" sz="1000" b="1" noProof="1">
                <a:cs typeface="Arial" panose="020B0604020202020204" pitchFamily="34" charset="0"/>
              </a:rPr>
              <a:t/>
            </a:r>
            <a:br>
              <a:rPr lang="da-DK" altLang="da-DK" sz="1000" b="1" noProof="1">
                <a:cs typeface="Arial" panose="020B0604020202020204" pitchFamily="34" charset="0"/>
              </a:rPr>
            </a:br>
            <a:r>
              <a:rPr lang="da-DK" altLang="da-DK" sz="1000" b="1" noProof="1">
                <a:cs typeface="Arial" panose="020B0604020202020204" pitchFamily="34" charset="0"/>
              </a:rPr>
              <a:t>Indsæt </a:t>
            </a:r>
            <a:r>
              <a:rPr lang="da-DK" altLang="da-DK" sz="1000" noProof="1">
                <a:cs typeface="Arial" panose="020B0604020202020204" pitchFamily="34" charset="0"/>
              </a:rPr>
              <a:t>billede via </a:t>
            </a:r>
            <a:r>
              <a:rPr lang="da-DK" altLang="da-DK" sz="1000" b="1" noProof="1">
                <a:cs typeface="Arial" panose="020B0604020202020204" pitchFamily="34" charset="0"/>
              </a:rPr>
              <a:t>Billedbiblioteket </a:t>
            </a:r>
            <a:r>
              <a:rPr lang="da-DK" altLang="da-DK" sz="1000" noProof="1">
                <a:cs typeface="Arial" panose="020B0604020202020204" pitchFamily="34" charset="0"/>
              </a:rPr>
              <a:t>i højre side af skærmen. Billedet tilpasser sig den boks, som du har valgt. Det er muligt at skalere og redigere billedet. </a:t>
            </a:r>
          </a:p>
          <a:p>
            <a:pPr marL="0" indent="0">
              <a:lnSpc>
                <a:spcPct val="100000"/>
              </a:lnSpc>
              <a:spcBef>
                <a:spcPts val="600"/>
              </a:spcBef>
              <a:spcAft>
                <a:spcPts val="600"/>
              </a:spcAft>
              <a:buNone/>
              <a:defRPr/>
            </a:pPr>
            <a:r>
              <a:rPr lang="da-DK" altLang="da-DK" sz="1000" noProof="1">
                <a:cs typeface="Arial" panose="020B0604020202020204" pitchFamily="34" charset="0"/>
              </a:rPr>
              <a:t>Hvis du klikker på</a:t>
            </a:r>
            <a:r>
              <a:rPr lang="da-DK" altLang="da-DK" sz="1000" b="1" noProof="1">
                <a:cs typeface="Arial" panose="020B0604020202020204" pitchFamily="34" charset="0"/>
              </a:rPr>
              <a:t> </a:t>
            </a:r>
            <a:r>
              <a:rPr lang="da-DK" altLang="da-DK" sz="1000" noProof="1">
                <a:cs typeface="Arial" panose="020B0604020202020204" pitchFamily="34" charset="0"/>
              </a:rPr>
              <a:t>billedsymbolet i boksen på et slide, indsættes et billede fra din computer.</a:t>
            </a:r>
            <a:r>
              <a:rPr lang="da-DK" altLang="da-DK" sz="1000" b="1" noProof="1">
                <a:cs typeface="Arial" panose="020B0604020202020204" pitchFamily="34" charset="0"/>
              </a:rPr>
              <a:t/>
            </a:r>
            <a:br>
              <a:rPr lang="da-DK" altLang="da-DK" sz="1000" b="1" noProof="1">
                <a:cs typeface="Arial" panose="020B0604020202020204" pitchFamily="34" charset="0"/>
              </a:rPr>
            </a:br>
            <a:r>
              <a:rPr lang="da-DK" altLang="da-DK" sz="1000" b="1" noProof="1">
                <a:cs typeface="Arial" panose="020B0604020202020204" pitchFamily="34" charset="0"/>
              </a:rPr>
              <a:t/>
            </a:r>
            <a:br>
              <a:rPr lang="da-DK" altLang="da-DK" sz="1000" b="1" noProof="1">
                <a:cs typeface="Arial" panose="020B0604020202020204" pitchFamily="34" charset="0"/>
              </a:rPr>
            </a:br>
            <a:r>
              <a:rPr lang="da-DK" altLang="da-DK" sz="1000" b="1" noProof="1">
                <a:cs typeface="Arial" panose="020B0604020202020204" pitchFamily="34" charset="0"/>
              </a:rPr>
              <a:t>Tip: </a:t>
            </a:r>
            <a:r>
              <a:rPr lang="da-DK" altLang="da-DK" sz="1000" noProof="1">
                <a:cs typeface="Arial" panose="020B0604020202020204" pitchFamily="34" charset="0"/>
              </a:rPr>
              <a:t>Hvis du sletter billedet og </a:t>
            </a:r>
            <a:br>
              <a:rPr lang="da-DK" altLang="da-DK" sz="1000" noProof="1">
                <a:cs typeface="Arial" panose="020B0604020202020204" pitchFamily="34" charset="0"/>
              </a:rPr>
            </a:br>
            <a:r>
              <a:rPr lang="da-DK" altLang="da-DK" sz="1000" noProof="1">
                <a:cs typeface="Arial" panose="020B0604020202020204" pitchFamily="34" charset="0"/>
              </a:rPr>
              <a:t>indsætter et nyt, kan billedet lægge </a:t>
            </a:r>
            <a:br>
              <a:rPr lang="da-DK" altLang="da-DK" sz="1000" noProof="1">
                <a:cs typeface="Arial" panose="020B0604020202020204" pitchFamily="34" charset="0"/>
              </a:rPr>
            </a:br>
            <a:r>
              <a:rPr lang="da-DK" altLang="da-DK" sz="1000" noProof="1">
                <a:cs typeface="Arial" panose="020B0604020202020204" pitchFamily="34" charset="0"/>
              </a:rPr>
              <a:t>sig foran tekst eller grafik. Højreklik da på billedet og vælg </a:t>
            </a:r>
            <a:r>
              <a:rPr lang="da-DK" altLang="da-DK" sz="1000" b="1" noProof="1">
                <a:cs typeface="Arial" panose="020B0604020202020204" pitchFamily="34" charset="0"/>
              </a:rPr>
              <a:t>Placer bagest </a:t>
            </a:r>
            <a:r>
              <a:rPr lang="da-DK" altLang="da-DK" sz="1000" noProof="1">
                <a:cs typeface="Arial" panose="020B0604020202020204" pitchFamily="34" charset="0"/>
              </a:rPr>
              <a:t>eller </a:t>
            </a:r>
            <a:r>
              <a:rPr lang="da-DK" altLang="da-DK" sz="1000" b="1" noProof="1">
                <a:cs typeface="Arial" panose="020B0604020202020204" pitchFamily="34" charset="0"/>
              </a:rPr>
              <a:t>Placer forrest</a:t>
            </a:r>
            <a:r>
              <a:rPr lang="da-DK" altLang="da-DK" sz="1000" noProof="1">
                <a:cs typeface="Arial" panose="020B0604020202020204" pitchFamily="34" charset="0"/>
              </a:rPr>
              <a:t>.</a:t>
            </a:r>
          </a:p>
          <a:p>
            <a:pPr marL="0" indent="0">
              <a:lnSpc>
                <a:spcPct val="100000"/>
              </a:lnSpc>
              <a:spcBef>
                <a:spcPts val="600"/>
              </a:spcBef>
              <a:spcAft>
                <a:spcPts val="600"/>
              </a:spcAft>
              <a:buNone/>
              <a:defRPr/>
            </a:pPr>
            <a:r>
              <a:rPr lang="da-DK" sz="1050" b="1" noProof="1">
                <a:cs typeface="Arial" panose="020B0604020202020204" pitchFamily="34" charset="0"/>
              </a:rPr>
              <a:t>Tabeller og grafer</a:t>
            </a:r>
            <a:br>
              <a:rPr lang="da-DK" sz="1050" b="1" noProof="1">
                <a:cs typeface="Arial" panose="020B0604020202020204" pitchFamily="34" charset="0"/>
              </a:rPr>
            </a:br>
            <a:r>
              <a:rPr lang="da-DK" altLang="da-DK" sz="1000" b="0" noProof="1">
                <a:cs typeface="Arial" panose="020B0604020202020204" pitchFamily="34" charset="0"/>
              </a:rPr>
              <a:t>Indsæt eller tilpas design på din graf og tabel fra fanebladet BUVM.</a:t>
            </a:r>
          </a:p>
          <a:p>
            <a:pPr marL="0" indent="0">
              <a:lnSpc>
                <a:spcPct val="100000"/>
              </a:lnSpc>
              <a:spcBef>
                <a:spcPts val="600"/>
              </a:spcBef>
              <a:spcAft>
                <a:spcPts val="600"/>
              </a:spcAft>
              <a:buNone/>
              <a:defRPr/>
            </a:pPr>
            <a:r>
              <a:rPr lang="da-DK" altLang="da-DK" sz="1050" b="1" noProof="1">
                <a:cs typeface="Arial" panose="020B0604020202020204" pitchFamily="34" charset="0"/>
              </a:rPr>
              <a:t>Kopiering fra gammel præsentation</a:t>
            </a:r>
            <a:br>
              <a:rPr lang="da-DK" altLang="da-DK" sz="1050" b="1" noProof="1">
                <a:cs typeface="Arial" panose="020B0604020202020204" pitchFamily="34" charset="0"/>
              </a:rPr>
            </a:br>
            <a:r>
              <a:rPr lang="da-DK" altLang="da-DK" sz="1000" b="0" noProof="1">
                <a:cs typeface="Arial" panose="020B0604020202020204" pitchFamily="34" charset="0"/>
              </a:rPr>
              <a:t>Når du kopierer indhold fra en gamle præsentationer, skal det formateres rigtigt. Højreklik i den nye præsentation og vælg </a:t>
            </a:r>
            <a:r>
              <a:rPr lang="da-DK" altLang="da-DK" sz="1000" b="1" noProof="1">
                <a:cs typeface="Arial" panose="020B0604020202020204" pitchFamily="34" charset="0"/>
              </a:rPr>
              <a:t>Brug destinationstema (D)</a:t>
            </a:r>
            <a:r>
              <a:rPr lang="da-DK" altLang="da-DK" sz="1000" b="0" noProof="1">
                <a:cs typeface="Arial" panose="020B0604020202020204" pitchFamily="34" charset="0"/>
              </a:rPr>
              <a:t>.</a:t>
            </a:r>
          </a:p>
        </p:txBody>
      </p:sp>
      <p:sp>
        <p:nvSpPr>
          <p:cNvPr id="19" name="Rectangle 18">
            <a:extLst>
              <a:ext uri="{FF2B5EF4-FFF2-40B4-BE49-F238E27FC236}">
                <a16:creationId xmlns:a16="http://schemas.microsoft.com/office/drawing/2014/main" id="{2CECB945-4DBE-4C28-A3A2-1B98350A125C}"/>
              </a:ext>
            </a:extLst>
          </p:cNvPr>
          <p:cNvSpPr/>
          <p:nvPr userDrawn="1"/>
        </p:nvSpPr>
        <p:spPr>
          <a:xfrm>
            <a:off x="8872538" y="1582938"/>
            <a:ext cx="2778125" cy="4201150"/>
          </a:xfrm>
          <a:prstGeom prst="rect">
            <a:avLst/>
          </a:prstGeom>
        </p:spPr>
        <p:txBody>
          <a:bodyPr wrap="square" lIns="0" tIns="0" rIns="0" bIns="0">
            <a:spAutoFit/>
          </a:bodyPr>
          <a:lstStyle/>
          <a:p>
            <a:pPr marL="0" indent="0">
              <a:lnSpc>
                <a:spcPct val="100000"/>
              </a:lnSpc>
              <a:spcBef>
                <a:spcPts val="600"/>
              </a:spcBef>
              <a:spcAft>
                <a:spcPts val="600"/>
              </a:spcAft>
              <a:buNone/>
              <a:defRPr/>
            </a:pPr>
            <a:r>
              <a:rPr lang="da-DK" sz="1050" b="1" noProof="1">
                <a:cs typeface="Arial" panose="020B0604020202020204" pitchFamily="34" charset="0"/>
              </a:rPr>
              <a:t>Indsæt ikoner eller illustrationer</a:t>
            </a:r>
            <a:br>
              <a:rPr lang="da-DK" sz="1050" b="1" noProof="1">
                <a:cs typeface="Arial" panose="020B0604020202020204" pitchFamily="34" charset="0"/>
              </a:rPr>
            </a:br>
            <a:r>
              <a:rPr lang="da-DK" sz="1050" b="0" noProof="1">
                <a:cs typeface="Arial" panose="020B0604020202020204" pitchFamily="34" charset="0"/>
              </a:rPr>
              <a:t>Vælg den boks på slidet, hvor du ønsker at sætte et element ind. </a:t>
            </a:r>
            <a:r>
              <a:rPr lang="da-DK" sz="1000" noProof="1">
                <a:cs typeface="Arial" panose="020B0604020202020204" pitchFamily="34" charset="0"/>
              </a:rPr>
              <a:t>Klik på </a:t>
            </a:r>
            <a:r>
              <a:rPr lang="da-DK" sz="1000" b="1" noProof="1">
                <a:cs typeface="Arial" panose="020B0604020202020204" pitchFamily="34" charset="0"/>
              </a:rPr>
              <a:t>Slideelementer </a:t>
            </a:r>
            <a:r>
              <a:rPr lang="da-DK" sz="1000" noProof="1">
                <a:cs typeface="Arial" panose="020B0604020202020204" pitchFamily="34" charset="0"/>
              </a:rPr>
              <a:t>i højre side af skærmen og vælg det element, som du ønsker at indsætte.</a:t>
            </a:r>
            <a:br>
              <a:rPr lang="da-DK" sz="1000" noProof="1">
                <a:cs typeface="Arial" panose="020B0604020202020204" pitchFamily="34" charset="0"/>
              </a:rPr>
            </a:br>
            <a:r>
              <a:rPr lang="da-DK" sz="1000" noProof="1">
                <a:cs typeface="Arial" panose="020B0604020202020204" pitchFamily="34" charset="0"/>
              </a:rPr>
              <a:t/>
            </a:r>
            <a:br>
              <a:rPr lang="da-DK" sz="1000" noProof="1">
                <a:cs typeface="Arial" panose="020B0604020202020204" pitchFamily="34" charset="0"/>
              </a:rPr>
            </a:br>
            <a:r>
              <a:rPr lang="da-DK" sz="1000" noProof="1">
                <a:cs typeface="Arial" panose="020B0604020202020204" pitchFamily="34" charset="0"/>
              </a:rPr>
              <a:t>Det er muligt at skalere og flytte rundt på ikoner og illustrationer, så det passer til din præsentation.</a:t>
            </a:r>
            <a:br>
              <a:rPr lang="da-DK" sz="1000" noProof="1">
                <a:cs typeface="Arial" panose="020B0604020202020204" pitchFamily="34" charset="0"/>
              </a:rPr>
            </a:br>
            <a:r>
              <a:rPr lang="da-DK" sz="1000" noProof="1">
                <a:cs typeface="Arial" panose="020B0604020202020204" pitchFamily="34" charset="0"/>
              </a:rPr>
              <a:t/>
            </a:r>
            <a:br>
              <a:rPr lang="da-DK" sz="1000" noProof="1">
                <a:cs typeface="Arial" panose="020B0604020202020204" pitchFamily="34" charset="0"/>
              </a:rPr>
            </a:br>
            <a:r>
              <a:rPr lang="da-DK" sz="1050" b="1" noProof="1">
                <a:cs typeface="Arial" panose="020B0604020202020204" pitchFamily="34" charset="0"/>
              </a:rPr>
              <a:t>Juster sidenummerering, </a:t>
            </a:r>
            <a:br>
              <a:rPr lang="da-DK" sz="1050" b="1" noProof="1">
                <a:cs typeface="Arial" panose="020B0604020202020204" pitchFamily="34" charset="0"/>
              </a:rPr>
            </a:br>
            <a:r>
              <a:rPr lang="da-DK" sz="1050" b="1" noProof="1">
                <a:cs typeface="Arial" panose="020B0604020202020204" pitchFamily="34" charset="0"/>
              </a:rPr>
              <a:t>dato og sidefod</a:t>
            </a:r>
            <a:br>
              <a:rPr lang="da-DK" sz="1050" b="1" noProof="1">
                <a:cs typeface="Arial" panose="020B0604020202020204" pitchFamily="34" charset="0"/>
              </a:rPr>
            </a:br>
            <a:r>
              <a:rPr lang="da-DK" altLang="da-DK" sz="1000" noProof="1">
                <a:cs typeface="Arial" panose="020B0604020202020204" pitchFamily="34" charset="0"/>
              </a:rPr>
              <a:t>Klik på fanen </a:t>
            </a:r>
            <a:r>
              <a:rPr lang="da-DK" altLang="da-DK" sz="1000" b="1" noProof="1">
                <a:cs typeface="Arial" panose="020B0604020202020204" pitchFamily="34" charset="0"/>
              </a:rPr>
              <a:t>Indsæt. </a:t>
            </a:r>
            <a:br>
              <a:rPr lang="da-DK" altLang="da-DK" sz="1000" b="1" noProof="1">
                <a:cs typeface="Arial" panose="020B0604020202020204" pitchFamily="34" charset="0"/>
              </a:rPr>
            </a:br>
            <a:r>
              <a:rPr lang="da-DK" altLang="da-DK" sz="1000" b="1" noProof="1">
                <a:cs typeface="Arial" panose="020B0604020202020204" pitchFamily="34" charset="0"/>
              </a:rPr>
              <a:t/>
            </a:r>
            <a:br>
              <a:rPr lang="da-DK" altLang="da-DK" sz="1000" b="1" noProof="1">
                <a:cs typeface="Arial" panose="020B0604020202020204" pitchFamily="34" charset="0"/>
              </a:rPr>
            </a:br>
            <a:r>
              <a:rPr lang="da-DK" altLang="da-DK" sz="1000" noProof="1">
                <a:cs typeface="Arial" panose="020B0604020202020204" pitchFamily="34" charset="0"/>
              </a:rPr>
              <a:t>Klik </a:t>
            </a:r>
            <a:r>
              <a:rPr lang="da-DK" altLang="da-DK" sz="1000" b="1" noProof="1">
                <a:cs typeface="Arial" panose="020B0604020202020204" pitchFamily="34" charset="0"/>
              </a:rPr>
              <a:t>Sidehoved og Sidefod.</a:t>
            </a:r>
            <a:br>
              <a:rPr lang="da-DK" altLang="da-DK" sz="1000" b="1" noProof="1">
                <a:cs typeface="Arial" panose="020B0604020202020204" pitchFamily="34" charset="0"/>
              </a:rPr>
            </a:br>
            <a:r>
              <a:rPr lang="da-DK" altLang="da-DK" sz="1000" noProof="1">
                <a:cs typeface="Arial" panose="020B0604020202020204" pitchFamily="34" charset="0"/>
              </a:rPr>
              <a:t/>
            </a:r>
            <a:br>
              <a:rPr lang="da-DK" altLang="da-DK" sz="1000" noProof="1">
                <a:cs typeface="Arial" panose="020B0604020202020204" pitchFamily="34" charset="0"/>
              </a:rPr>
            </a:br>
            <a:r>
              <a:rPr lang="da-DK" altLang="da-DK" sz="1000" noProof="1">
                <a:cs typeface="Arial" panose="020B0604020202020204" pitchFamily="34" charset="0"/>
              </a:rPr>
              <a:t>Vælg </a:t>
            </a:r>
            <a:r>
              <a:rPr lang="da-DK" altLang="da-DK" sz="1000" b="1" noProof="1">
                <a:cs typeface="Arial" panose="020B0604020202020204" pitchFamily="34" charset="0"/>
              </a:rPr>
              <a:t>Anvend på alle </a:t>
            </a:r>
            <a:r>
              <a:rPr lang="da-DK" altLang="da-DK" sz="1000" noProof="1">
                <a:cs typeface="Arial" panose="020B0604020202020204" pitchFamily="34" charset="0"/>
              </a:rPr>
              <a:t>eller </a:t>
            </a:r>
            <a:r>
              <a:rPr lang="da-DK" altLang="da-DK" sz="1000" b="1" noProof="1">
                <a:cs typeface="Arial" panose="020B0604020202020204" pitchFamily="34" charset="0"/>
              </a:rPr>
              <a:t>Anvend,</a:t>
            </a:r>
            <a:r>
              <a:rPr lang="da-DK" altLang="da-DK" sz="1000" noProof="1">
                <a:cs typeface="Arial" panose="020B0604020202020204" pitchFamily="34" charset="0"/>
              </a:rPr>
              <a:t> hvis det kun skal være på et enkelt slide.</a:t>
            </a:r>
            <a:endParaRPr lang="da-DK" sz="1000" dirty="0"/>
          </a:p>
          <a:p>
            <a:pPr marL="0" indent="0">
              <a:lnSpc>
                <a:spcPct val="100000"/>
              </a:lnSpc>
              <a:spcBef>
                <a:spcPts val="600"/>
              </a:spcBef>
              <a:spcAft>
                <a:spcPts val="600"/>
              </a:spcAft>
              <a:buNone/>
              <a:defRPr/>
            </a:pPr>
            <a:r>
              <a:rPr lang="da-DK" sz="1050" b="1" noProof="1">
                <a:cs typeface="Arial" panose="020B0604020202020204" pitchFamily="34" charset="0"/>
              </a:rPr>
              <a:t>Hjælpelinjer</a:t>
            </a:r>
            <a:r>
              <a:rPr lang="da-DK" sz="1000" b="1" noProof="1">
                <a:cs typeface="Arial" panose="020B0604020202020204" pitchFamily="34" charset="0"/>
              </a:rPr>
              <a:t/>
            </a:r>
            <a:br>
              <a:rPr lang="da-DK" sz="1000" b="1" noProof="1">
                <a:cs typeface="Arial" panose="020B0604020202020204" pitchFamily="34" charset="0"/>
              </a:rPr>
            </a:br>
            <a:r>
              <a:rPr lang="da-DK" altLang="da-DK" sz="1000" noProof="1">
                <a:cs typeface="Arial" panose="020B0604020202020204" pitchFamily="34" charset="0"/>
              </a:rPr>
              <a:t>Klik på fanen </a:t>
            </a:r>
            <a:r>
              <a:rPr lang="da-DK" altLang="da-DK" sz="1000" b="1" noProof="1">
                <a:cs typeface="Arial" panose="020B0604020202020204" pitchFamily="34" charset="0"/>
              </a:rPr>
              <a:t>Vis </a:t>
            </a:r>
            <a:r>
              <a:rPr lang="da-DK" altLang="da-DK" sz="1000" noProof="1">
                <a:cs typeface="Arial" panose="020B0604020202020204" pitchFamily="34" charset="0"/>
              </a:rPr>
              <a:t>og sæt hak ved </a:t>
            </a:r>
            <a:r>
              <a:rPr lang="da-DK" altLang="da-DK" sz="1000" b="1" noProof="1">
                <a:cs typeface="Arial" panose="020B0604020202020204" pitchFamily="34" charset="0"/>
              </a:rPr>
              <a:t>Hjælpelinjer</a:t>
            </a:r>
            <a:r>
              <a:rPr lang="da-DK" altLang="da-DK" sz="1000" noProof="1">
                <a:cs typeface="Arial" panose="020B0604020202020204" pitchFamily="34" charset="0"/>
              </a:rPr>
              <a:t>.</a:t>
            </a:r>
          </a:p>
          <a:p>
            <a:pPr marL="0" indent="0">
              <a:lnSpc>
                <a:spcPct val="100000"/>
              </a:lnSpc>
              <a:spcBef>
                <a:spcPts val="600"/>
              </a:spcBef>
              <a:spcAft>
                <a:spcPts val="600"/>
              </a:spcAft>
              <a:buNone/>
              <a:defRPr/>
            </a:pPr>
            <a:r>
              <a:rPr lang="da-DK" sz="1000" b="1" noProof="1">
                <a:cs typeface="Arial" panose="020B0604020202020204" pitchFamily="34" charset="0"/>
              </a:rPr>
              <a:t>Se vejledningen ‘PowerPoint i Børne- og Undervisningsministeriet’ kanalen.uvm.dk/skabeloner</a:t>
            </a:r>
            <a:r>
              <a:rPr lang="da-DK" sz="1000" b="1" noProof="1">
                <a:solidFill>
                  <a:srgbClr val="FF0000"/>
                </a:solidFill>
                <a:cs typeface="Arial" panose="020B0604020202020204" pitchFamily="34" charset="0"/>
              </a:rPr>
              <a:t> </a:t>
            </a:r>
            <a:endParaRPr lang="da-DK" sz="1000" dirty="0">
              <a:solidFill>
                <a:srgbClr val="FF0000"/>
              </a:solidFill>
            </a:endParaRPr>
          </a:p>
        </p:txBody>
      </p:sp>
      <p:pic>
        <p:nvPicPr>
          <p:cNvPr id="6" name="Picture 5">
            <a:extLst>
              <a:ext uri="{FF2B5EF4-FFF2-40B4-BE49-F238E27FC236}">
                <a16:creationId xmlns:a16="http://schemas.microsoft.com/office/drawing/2014/main" id="{7A7E8449-FC02-4222-8378-11EAD7E4CD4E}"/>
              </a:ext>
            </a:extLst>
          </p:cNvPr>
          <p:cNvPicPr>
            <a:picLocks noChangeAspect="1"/>
          </p:cNvPicPr>
          <p:nvPr userDrawn="1"/>
        </p:nvPicPr>
        <p:blipFill>
          <a:blip r:embed="rId2"/>
          <a:stretch>
            <a:fillRect/>
          </a:stretch>
        </p:blipFill>
        <p:spPr>
          <a:xfrm>
            <a:off x="3138007" y="4214375"/>
            <a:ext cx="542998" cy="576935"/>
          </a:xfrm>
          <a:prstGeom prst="rect">
            <a:avLst/>
          </a:prstGeom>
        </p:spPr>
      </p:pic>
      <p:pic>
        <p:nvPicPr>
          <p:cNvPr id="26" name="Picture 6">
            <a:extLst>
              <a:ext uri="{FF2B5EF4-FFF2-40B4-BE49-F238E27FC236}">
                <a16:creationId xmlns:a16="http://schemas.microsoft.com/office/drawing/2014/main" id="{37C53AFF-1BD1-4C2D-ADA0-6C60B747BDC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21513" y="1691853"/>
            <a:ext cx="1216503" cy="547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Billede 3">
            <a:extLst>
              <a:ext uri="{FF2B5EF4-FFF2-40B4-BE49-F238E27FC236}">
                <a16:creationId xmlns:a16="http://schemas.microsoft.com/office/drawing/2014/main" id="{040626F0-7354-4867-B1A6-6A7D5EF317AF}"/>
              </a:ext>
            </a:extLst>
          </p:cNvPr>
          <p:cNvPicPr>
            <a:picLocks noChangeAspect="1"/>
          </p:cNvPicPr>
          <p:nvPr userDrawn="1"/>
        </p:nvPicPr>
        <p:blipFill>
          <a:blip r:embed="rId4"/>
          <a:stretch>
            <a:fillRect/>
          </a:stretch>
        </p:blipFill>
        <p:spPr>
          <a:xfrm>
            <a:off x="2920888" y="2643625"/>
            <a:ext cx="977236" cy="732927"/>
          </a:xfrm>
          <a:prstGeom prst="rect">
            <a:avLst/>
          </a:prstGeom>
        </p:spPr>
      </p:pic>
      <p:pic>
        <p:nvPicPr>
          <p:cNvPr id="7" name="Billede 6">
            <a:extLst>
              <a:ext uri="{FF2B5EF4-FFF2-40B4-BE49-F238E27FC236}">
                <a16:creationId xmlns:a16="http://schemas.microsoft.com/office/drawing/2014/main" id="{CF55D637-5398-4D33-89FD-0319C8D4C11B}"/>
              </a:ext>
            </a:extLst>
          </p:cNvPr>
          <p:cNvPicPr>
            <a:picLocks noChangeAspect="1"/>
          </p:cNvPicPr>
          <p:nvPr userDrawn="1"/>
        </p:nvPicPr>
        <p:blipFill>
          <a:blip r:embed="rId5"/>
          <a:stretch>
            <a:fillRect/>
          </a:stretch>
        </p:blipFill>
        <p:spPr>
          <a:xfrm>
            <a:off x="7186633" y="2883291"/>
            <a:ext cx="895714" cy="607806"/>
          </a:xfrm>
          <a:prstGeom prst="rect">
            <a:avLst/>
          </a:prstGeom>
        </p:spPr>
      </p:pic>
      <p:pic>
        <p:nvPicPr>
          <p:cNvPr id="8" name="Billede 7">
            <a:extLst>
              <a:ext uri="{FF2B5EF4-FFF2-40B4-BE49-F238E27FC236}">
                <a16:creationId xmlns:a16="http://schemas.microsoft.com/office/drawing/2014/main" id="{D096EECF-1100-4471-9709-5BC9DD73954D}"/>
              </a:ext>
            </a:extLst>
          </p:cNvPr>
          <p:cNvPicPr>
            <a:picLocks noChangeAspect="1"/>
          </p:cNvPicPr>
          <p:nvPr userDrawn="1"/>
        </p:nvPicPr>
        <p:blipFill>
          <a:blip r:embed="rId6"/>
          <a:stretch>
            <a:fillRect/>
          </a:stretch>
        </p:blipFill>
        <p:spPr>
          <a:xfrm>
            <a:off x="7176189" y="5242988"/>
            <a:ext cx="1089602" cy="655185"/>
          </a:xfrm>
          <a:prstGeom prst="rect">
            <a:avLst/>
          </a:prstGeom>
        </p:spPr>
      </p:pic>
    </p:spTree>
    <p:extLst>
      <p:ext uri="{BB962C8B-B14F-4D97-AF65-F5344CB8AC3E}">
        <p14:creationId xmlns:p14="http://schemas.microsoft.com/office/powerpoint/2010/main" val="784727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m. helsidet billede">
    <p:bg>
      <p:bgPr>
        <a:solidFill>
          <a:schemeClr val="bg2"/>
        </a:solidFill>
        <a:effectLst/>
      </p:bgPr>
    </p:bg>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8D1B4BD3-2F32-49AA-8F73-F88BDF3BB829}"/>
              </a:ext>
            </a:extLst>
          </p:cNvPr>
          <p:cNvSpPr>
            <a:spLocks noGrp="1"/>
          </p:cNvSpPr>
          <p:nvPr>
            <p:ph type="pic" sz="quarter" idx="15" hasCustomPrompt="1"/>
          </p:nvPr>
        </p:nvSpPr>
        <p:spPr>
          <a:xfrm>
            <a:off x="0" y="0"/>
            <a:ext cx="12192000" cy="6858000"/>
          </a:xfrm>
        </p:spPr>
        <p:txBody>
          <a:bodyPr tIns="72000"/>
          <a:lstStyle>
            <a:lvl1pPr marL="0" indent="0" algn="ctr">
              <a:buNone/>
              <a:defRPr sz="1600"/>
            </a:lvl1pPr>
          </a:lstStyle>
          <a:p>
            <a:r>
              <a:rPr lang="da-DK" dirty="0"/>
              <a:t>Klik for at indsætte billede</a:t>
            </a:r>
          </a:p>
        </p:txBody>
      </p:sp>
      <p:sp>
        <p:nvSpPr>
          <p:cNvPr id="2" name="Title 1"/>
          <p:cNvSpPr>
            <a:spLocks noGrp="1"/>
          </p:cNvSpPr>
          <p:nvPr>
            <p:ph type="ctrTitle" hasCustomPrompt="1"/>
          </p:nvPr>
        </p:nvSpPr>
        <p:spPr>
          <a:xfrm>
            <a:off x="2430000" y="3808800"/>
            <a:ext cx="9223200" cy="1378800"/>
          </a:xfrm>
        </p:spPr>
        <p:txBody>
          <a:bodyPr anchor="t" anchorCtr="0"/>
          <a:lstStyle>
            <a:lvl1pPr algn="l">
              <a:defRPr sz="5400"/>
            </a:lvl1pPr>
          </a:lstStyle>
          <a:p>
            <a:r>
              <a:rPr lang="da-DK" dirty="0"/>
              <a:t>Klik for at tilføje titel</a:t>
            </a:r>
          </a:p>
        </p:txBody>
      </p:sp>
      <p:sp>
        <p:nvSpPr>
          <p:cNvPr id="10" name="Text Placeholder streg">
            <a:extLst>
              <a:ext uri="{FF2B5EF4-FFF2-40B4-BE49-F238E27FC236}">
                <a16:creationId xmlns:a16="http://schemas.microsoft.com/office/drawing/2014/main" id="{B0F0BD12-4718-49BD-B561-6F1076AEAFD9}"/>
              </a:ext>
            </a:extLst>
          </p:cNvPr>
          <p:cNvSpPr>
            <a:spLocks noGrp="1"/>
          </p:cNvSpPr>
          <p:nvPr>
            <p:ph type="body" sz="quarter" idx="17" hasCustomPrompt="1"/>
          </p:nvPr>
        </p:nvSpPr>
        <p:spPr>
          <a:xfrm>
            <a:off x="2421999" y="5542144"/>
            <a:ext cx="489012" cy="72000"/>
          </a:xfrm>
          <a:solidFill>
            <a:schemeClr val="tx1"/>
          </a:solidFill>
        </p:spPr>
        <p:txBody>
          <a:bodyPr/>
          <a:lstStyle>
            <a:lvl1pPr marL="0" indent="0">
              <a:buNone/>
              <a:defRPr sz="100">
                <a:noFill/>
              </a:defRPr>
            </a:lvl1pPr>
          </a:lstStyle>
          <a:p>
            <a:pPr lvl="0"/>
            <a:r>
              <a:rPr lang="da-DK" dirty="0"/>
              <a:t>.</a:t>
            </a:r>
          </a:p>
        </p:txBody>
      </p:sp>
      <p:sp>
        <p:nvSpPr>
          <p:cNvPr id="5" name="FLD_PresentationTitle"/>
          <p:cNvSpPr>
            <a:spLocks noGrp="1"/>
          </p:cNvSpPr>
          <p:nvPr>
            <p:ph type="ftr" sz="quarter" idx="11"/>
          </p:nvPr>
        </p:nvSpPr>
        <p:spPr>
          <a:xfrm>
            <a:off x="0" y="6858000"/>
            <a:ext cx="0" cy="0"/>
          </a:xfrm>
        </p:spPr>
        <p:txBody>
          <a:bodyPr/>
          <a:lstStyle>
            <a:lvl1pPr>
              <a:defRPr sz="100">
                <a:noFill/>
              </a:defRPr>
            </a:lvl1pPr>
          </a:lstStyle>
          <a:p>
            <a:endParaRPr lang="da-DK" dirty="0"/>
          </a:p>
        </p:txBody>
      </p:sp>
      <p:sp>
        <p:nvSpPr>
          <p:cNvPr id="6" name="Slide Number Placeholder 5"/>
          <p:cNvSpPr>
            <a:spLocks noGrp="1"/>
          </p:cNvSpPr>
          <p:nvPr>
            <p:ph type="sldNum" sz="quarter" idx="12"/>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11" name="Date">
            <a:extLst>
              <a:ext uri="{FF2B5EF4-FFF2-40B4-BE49-F238E27FC236}">
                <a16:creationId xmlns:a16="http://schemas.microsoft.com/office/drawing/2014/main" id="{59CB0CE6-DDF5-4768-8082-608D58FD08E3}"/>
              </a:ext>
            </a:extLst>
          </p:cNvPr>
          <p:cNvSpPr>
            <a:spLocks noGrp="1"/>
          </p:cNvSpPr>
          <p:nvPr>
            <p:ph type="dt" sz="half" idx="10"/>
          </p:nvPr>
        </p:nvSpPr>
        <p:spPr>
          <a:xfrm>
            <a:off x="0" y="6858000"/>
            <a:ext cx="0" cy="0"/>
          </a:xfrm>
        </p:spPr>
        <p:txBody>
          <a:bodyPr/>
          <a:lstStyle>
            <a:lvl1pPr>
              <a:defRPr sz="100">
                <a:noFill/>
              </a:defRPr>
            </a:lvl1pPr>
          </a:lstStyle>
          <a:p>
            <a:fld id="{2C311EF4-326B-4454-A632-2B882B64DAF8}" type="datetime2">
              <a:rPr lang="da-DK" smtClean="0"/>
              <a:t>10. januar 2022</a:t>
            </a:fld>
            <a:endParaRPr lang="da-DK" dirty="0"/>
          </a:p>
        </p:txBody>
      </p:sp>
      <p:sp>
        <p:nvSpPr>
          <p:cNvPr id="9" name="Text Placeholder 7">
            <a:extLst>
              <a:ext uri="{FF2B5EF4-FFF2-40B4-BE49-F238E27FC236}">
                <a16:creationId xmlns:a16="http://schemas.microsoft.com/office/drawing/2014/main" id="{3BDE8350-EECC-41FB-B1DE-99531AC459FD}"/>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Tree>
    <p:extLst>
      <p:ext uri="{BB962C8B-B14F-4D97-AF65-F5344CB8AC3E}">
        <p14:creationId xmlns:p14="http://schemas.microsoft.com/office/powerpoint/2010/main" val="2468102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orside m. helsidet billede (hvidt logo)">
    <p:bg>
      <p:bgPr>
        <a:solidFill>
          <a:schemeClr val="bg2"/>
        </a:solidFill>
        <a:effectLst/>
      </p:bgPr>
    </p:bg>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8D1B4BD3-2F32-49AA-8F73-F88BDF3BB829}"/>
              </a:ext>
            </a:extLst>
          </p:cNvPr>
          <p:cNvSpPr>
            <a:spLocks noGrp="1"/>
          </p:cNvSpPr>
          <p:nvPr>
            <p:ph type="pic" sz="quarter" idx="15" hasCustomPrompt="1"/>
          </p:nvPr>
        </p:nvSpPr>
        <p:spPr>
          <a:xfrm>
            <a:off x="0" y="0"/>
            <a:ext cx="12192000" cy="6858000"/>
          </a:xfrm>
          <a:solidFill>
            <a:schemeClr val="bg1">
              <a:lumMod val="95000"/>
            </a:schemeClr>
          </a:solidFill>
        </p:spPr>
        <p:txBody>
          <a:bodyPr tIns="72000"/>
          <a:lstStyle>
            <a:lvl1pPr marL="0" indent="0" algn="ctr">
              <a:buNone/>
              <a:defRPr sz="1600"/>
            </a:lvl1pPr>
          </a:lstStyle>
          <a:p>
            <a:r>
              <a:rPr lang="da-DK" dirty="0"/>
              <a:t>Klik for at indsætte billede</a:t>
            </a:r>
          </a:p>
        </p:txBody>
      </p:sp>
      <p:sp>
        <p:nvSpPr>
          <p:cNvPr id="2" name="Title 1"/>
          <p:cNvSpPr>
            <a:spLocks noGrp="1"/>
          </p:cNvSpPr>
          <p:nvPr>
            <p:ph type="ctrTitle" hasCustomPrompt="1"/>
          </p:nvPr>
        </p:nvSpPr>
        <p:spPr>
          <a:xfrm>
            <a:off x="2430000" y="3808800"/>
            <a:ext cx="9223200" cy="1378800"/>
          </a:xfrm>
        </p:spPr>
        <p:txBody>
          <a:bodyPr anchor="t" anchorCtr="0"/>
          <a:lstStyle>
            <a:lvl1pPr algn="l">
              <a:defRPr sz="5400"/>
            </a:lvl1pPr>
          </a:lstStyle>
          <a:p>
            <a:r>
              <a:rPr lang="da-DK" dirty="0"/>
              <a:t>Klik for at tilføje titel</a:t>
            </a:r>
          </a:p>
        </p:txBody>
      </p:sp>
      <p:sp>
        <p:nvSpPr>
          <p:cNvPr id="10" name="Text Placeholder streg">
            <a:extLst>
              <a:ext uri="{FF2B5EF4-FFF2-40B4-BE49-F238E27FC236}">
                <a16:creationId xmlns:a16="http://schemas.microsoft.com/office/drawing/2014/main" id="{B0F0BD12-4718-49BD-B561-6F1076AEAFD9}"/>
              </a:ext>
            </a:extLst>
          </p:cNvPr>
          <p:cNvSpPr>
            <a:spLocks noGrp="1"/>
          </p:cNvSpPr>
          <p:nvPr>
            <p:ph type="body" sz="quarter" idx="17" hasCustomPrompt="1"/>
          </p:nvPr>
        </p:nvSpPr>
        <p:spPr>
          <a:xfrm>
            <a:off x="2421999" y="5542144"/>
            <a:ext cx="489012" cy="72000"/>
          </a:xfrm>
          <a:solidFill>
            <a:schemeClr val="tx1"/>
          </a:solidFill>
        </p:spPr>
        <p:txBody>
          <a:bodyPr/>
          <a:lstStyle>
            <a:lvl1pPr marL="0" indent="0">
              <a:buNone/>
              <a:defRPr sz="100">
                <a:noFill/>
              </a:defRPr>
            </a:lvl1pPr>
          </a:lstStyle>
          <a:p>
            <a:pPr lvl="0"/>
            <a:r>
              <a:rPr lang="da-DK" dirty="0"/>
              <a:t>.</a:t>
            </a:r>
          </a:p>
        </p:txBody>
      </p:sp>
      <p:sp>
        <p:nvSpPr>
          <p:cNvPr id="5" name="FLD_PresentationTitle"/>
          <p:cNvSpPr>
            <a:spLocks noGrp="1"/>
          </p:cNvSpPr>
          <p:nvPr>
            <p:ph type="ftr" sz="quarter" idx="11"/>
          </p:nvPr>
        </p:nvSpPr>
        <p:spPr>
          <a:xfrm>
            <a:off x="0" y="6858000"/>
            <a:ext cx="0" cy="0"/>
          </a:xfrm>
        </p:spPr>
        <p:txBody>
          <a:bodyPr/>
          <a:lstStyle>
            <a:lvl1pPr>
              <a:defRPr sz="100">
                <a:noFill/>
              </a:defRPr>
            </a:lvl1pPr>
          </a:lstStyle>
          <a:p>
            <a:endParaRPr lang="da-DK" dirty="0"/>
          </a:p>
        </p:txBody>
      </p:sp>
      <p:sp>
        <p:nvSpPr>
          <p:cNvPr id="6" name="Slide Number Placeholder 5"/>
          <p:cNvSpPr>
            <a:spLocks noGrp="1"/>
          </p:cNvSpPr>
          <p:nvPr>
            <p:ph type="sldNum" sz="quarter" idx="12"/>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11" name="Date">
            <a:extLst>
              <a:ext uri="{FF2B5EF4-FFF2-40B4-BE49-F238E27FC236}">
                <a16:creationId xmlns:a16="http://schemas.microsoft.com/office/drawing/2014/main" id="{59CB0CE6-DDF5-4768-8082-608D58FD08E3}"/>
              </a:ext>
            </a:extLst>
          </p:cNvPr>
          <p:cNvSpPr>
            <a:spLocks noGrp="1"/>
          </p:cNvSpPr>
          <p:nvPr>
            <p:ph type="dt" sz="half" idx="10"/>
          </p:nvPr>
        </p:nvSpPr>
        <p:spPr>
          <a:xfrm>
            <a:off x="0" y="6858000"/>
            <a:ext cx="0" cy="0"/>
          </a:xfrm>
        </p:spPr>
        <p:txBody>
          <a:bodyPr/>
          <a:lstStyle>
            <a:lvl1pPr>
              <a:defRPr sz="100">
                <a:noFill/>
              </a:defRPr>
            </a:lvl1pPr>
          </a:lstStyle>
          <a:p>
            <a:fld id="{7DA47DBE-5E1B-4A0E-A5D7-FD0A9F96B4B9}" type="datetime2">
              <a:rPr lang="da-DK" smtClean="0"/>
              <a:t>10. januar 2022</a:t>
            </a:fld>
            <a:endParaRPr lang="da-DK" dirty="0"/>
          </a:p>
        </p:txBody>
      </p:sp>
      <p:sp>
        <p:nvSpPr>
          <p:cNvPr id="12" name="Text Placeholder 7">
            <a:extLst>
              <a:ext uri="{FF2B5EF4-FFF2-40B4-BE49-F238E27FC236}">
                <a16:creationId xmlns:a16="http://schemas.microsoft.com/office/drawing/2014/main" id="{ED32680B-F3FB-49DB-96A2-CB46341C5070}"/>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Tree>
    <p:extLst>
      <p:ext uri="{BB962C8B-B14F-4D97-AF65-F5344CB8AC3E}">
        <p14:creationId xmlns:p14="http://schemas.microsoft.com/office/powerpoint/2010/main" val="4244013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rside">
    <p:bg>
      <p:bgPr>
        <a:solidFill>
          <a:schemeClr val="bg2"/>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3B2F4D76-B70D-46F5-9EF3-B5B4F0DBD8AA}"/>
              </a:ext>
            </a:extLst>
          </p:cNvPr>
          <p:cNvSpPr/>
          <p:nvPr userDrawn="1"/>
        </p:nvSpPr>
        <p:spPr>
          <a:xfrm>
            <a:off x="0" y="520619"/>
            <a:ext cx="4233836" cy="5778004"/>
          </a:xfrm>
          <a:custGeom>
            <a:avLst/>
            <a:gdLst>
              <a:gd name="connsiteX0" fmla="*/ 1101611 w 4233836"/>
              <a:gd name="connsiteY0" fmla="*/ 5236163 h 5778004"/>
              <a:gd name="connsiteX1" fmla="*/ 3197072 w 4233836"/>
              <a:gd name="connsiteY1" fmla="*/ 5457238 h 5778004"/>
              <a:gd name="connsiteX2" fmla="*/ 3176906 w 4233836"/>
              <a:gd name="connsiteY2" fmla="*/ 5778004 h 5778004"/>
              <a:gd name="connsiteX3" fmla="*/ 1101611 w 4233836"/>
              <a:gd name="connsiteY3" fmla="*/ 5556929 h 5778004"/>
              <a:gd name="connsiteX4" fmla="*/ 141195 w 4233836"/>
              <a:gd name="connsiteY4" fmla="*/ 5591472 h 5778004"/>
              <a:gd name="connsiteX5" fmla="*/ 0 w 4233836"/>
              <a:gd name="connsiteY5" fmla="*/ 5603816 h 5778004"/>
              <a:gd name="connsiteX6" fmla="*/ 0 w 4233836"/>
              <a:gd name="connsiteY6" fmla="*/ 5282138 h 5778004"/>
              <a:gd name="connsiteX7" fmla="*/ 131995 w 4233836"/>
              <a:gd name="connsiteY7" fmla="*/ 5270706 h 5778004"/>
              <a:gd name="connsiteX8" fmla="*/ 1101611 w 4233836"/>
              <a:gd name="connsiteY8" fmla="*/ 5236163 h 5778004"/>
              <a:gd name="connsiteX9" fmla="*/ 3438739 w 4233836"/>
              <a:gd name="connsiteY9" fmla="*/ 2877474 h 5778004"/>
              <a:gd name="connsiteX10" fmla="*/ 3307797 w 4233836"/>
              <a:gd name="connsiteY10" fmla="*/ 2891475 h 5778004"/>
              <a:gd name="connsiteX11" fmla="*/ 2784981 w 4233836"/>
              <a:gd name="connsiteY11" fmla="*/ 4614031 h 5778004"/>
              <a:gd name="connsiteX12" fmla="*/ 2816183 w 4233836"/>
              <a:gd name="connsiteY12" fmla="*/ 4618979 h 5778004"/>
              <a:gd name="connsiteX13" fmla="*/ 3031548 w 4233836"/>
              <a:gd name="connsiteY13" fmla="*/ 4658551 h 5778004"/>
              <a:gd name="connsiteX14" fmla="*/ 3056283 w 4233836"/>
              <a:gd name="connsiteY14" fmla="*/ 4663877 h 5778004"/>
              <a:gd name="connsiteX15" fmla="*/ 3869425 w 4233836"/>
              <a:gd name="connsiteY15" fmla="*/ 2933714 h 5778004"/>
              <a:gd name="connsiteX16" fmla="*/ 3592752 w 4233836"/>
              <a:gd name="connsiteY16" fmla="*/ 2879062 h 5778004"/>
              <a:gd name="connsiteX17" fmla="*/ 3438739 w 4233836"/>
              <a:gd name="connsiteY17" fmla="*/ 2877474 h 5778004"/>
              <a:gd name="connsiteX18" fmla="*/ 2642826 w 4233836"/>
              <a:gd name="connsiteY18" fmla="*/ 2292382 h 5778004"/>
              <a:gd name="connsiteX19" fmla="*/ 1248489 w 4233836"/>
              <a:gd name="connsiteY19" fmla="*/ 2678394 h 5778004"/>
              <a:gd name="connsiteX20" fmla="*/ 1248489 w 4233836"/>
              <a:gd name="connsiteY20" fmla="*/ 4498358 h 5778004"/>
              <a:gd name="connsiteX21" fmla="*/ 1351229 w 4233836"/>
              <a:gd name="connsiteY21" fmla="*/ 4498358 h 5778004"/>
              <a:gd name="connsiteX22" fmla="*/ 2394580 w 4233836"/>
              <a:gd name="connsiteY22" fmla="*/ 4559999 h 5778004"/>
              <a:gd name="connsiteX23" fmla="*/ 2511013 w 4233836"/>
              <a:gd name="connsiteY23" fmla="*/ 4573318 h 5778004"/>
              <a:gd name="connsiteX24" fmla="*/ 2533087 w 4233836"/>
              <a:gd name="connsiteY24" fmla="*/ 4497976 h 5778004"/>
              <a:gd name="connsiteX25" fmla="*/ 3092813 w 4233836"/>
              <a:gd name="connsiteY25" fmla="*/ 2335178 h 5778004"/>
              <a:gd name="connsiteX26" fmla="*/ 2642826 w 4233836"/>
              <a:gd name="connsiteY26" fmla="*/ 2292382 h 5778004"/>
              <a:gd name="connsiteX27" fmla="*/ 2706216 w 4233836"/>
              <a:gd name="connsiteY27" fmla="*/ 1986631 h 5778004"/>
              <a:gd name="connsiteX28" fmla="*/ 3169295 w 4233836"/>
              <a:gd name="connsiteY28" fmla="*/ 2032670 h 5778004"/>
              <a:gd name="connsiteX29" fmla="*/ 3459244 w 4233836"/>
              <a:gd name="connsiteY29" fmla="*/ 2287231 h 5778004"/>
              <a:gd name="connsiteX30" fmla="*/ 3397978 w 4233836"/>
              <a:gd name="connsiteY30" fmla="*/ 2609523 h 5778004"/>
              <a:gd name="connsiteX31" fmla="*/ 3459617 w 4233836"/>
              <a:gd name="connsiteY31" fmla="*/ 2605717 h 5778004"/>
              <a:gd name="connsiteX32" fmla="*/ 3616773 w 4233836"/>
              <a:gd name="connsiteY32" fmla="*/ 2600391 h 5778004"/>
              <a:gd name="connsiteX33" fmla="*/ 4054736 w 4233836"/>
              <a:gd name="connsiteY33" fmla="*/ 2666975 h 5778004"/>
              <a:gd name="connsiteX34" fmla="*/ 4171934 w 4233836"/>
              <a:gd name="connsiteY34" fmla="*/ 3100757 h 5778004"/>
              <a:gd name="connsiteX35" fmla="*/ 3194790 w 4233836"/>
              <a:gd name="connsiteY35" fmla="*/ 4979697 h 5778004"/>
              <a:gd name="connsiteX36" fmla="*/ 3164346 w 4233836"/>
              <a:gd name="connsiteY36" fmla="*/ 4970948 h 5778004"/>
              <a:gd name="connsiteX37" fmla="*/ 1158693 w 4233836"/>
              <a:gd name="connsiteY37" fmla="*/ 4775368 h 5778004"/>
              <a:gd name="connsiteX38" fmla="*/ 1084114 w 4233836"/>
              <a:gd name="connsiteY38" fmla="*/ 4775368 h 5778004"/>
              <a:gd name="connsiteX39" fmla="*/ 1009533 w 4233836"/>
              <a:gd name="connsiteY39" fmla="*/ 4775368 h 5778004"/>
              <a:gd name="connsiteX40" fmla="*/ 19975 w 4233836"/>
              <a:gd name="connsiteY40" fmla="*/ 4815226 h 5778004"/>
              <a:gd name="connsiteX41" fmla="*/ 0 w 4233836"/>
              <a:gd name="connsiteY41" fmla="*/ 4817183 h 5778004"/>
              <a:gd name="connsiteX42" fmla="*/ 0 w 4233836"/>
              <a:gd name="connsiteY42" fmla="*/ 4536654 h 5778004"/>
              <a:gd name="connsiteX43" fmla="*/ 4637 w 4233836"/>
              <a:gd name="connsiteY43" fmla="*/ 4536182 h 5778004"/>
              <a:gd name="connsiteX44" fmla="*/ 817756 w 4233836"/>
              <a:gd name="connsiteY44" fmla="*/ 4497976 h 5778004"/>
              <a:gd name="connsiteX45" fmla="*/ 920492 w 4233836"/>
              <a:gd name="connsiteY45" fmla="*/ 4497976 h 5778004"/>
              <a:gd name="connsiteX46" fmla="*/ 920492 w 4233836"/>
              <a:gd name="connsiteY46" fmla="*/ 2678011 h 5778004"/>
              <a:gd name="connsiteX47" fmla="*/ 67724 w 4233836"/>
              <a:gd name="connsiteY47" fmla="*/ 2346280 h 5778004"/>
              <a:gd name="connsiteX48" fmla="*/ 0 w 4233836"/>
              <a:gd name="connsiteY48" fmla="*/ 2335047 h 5778004"/>
              <a:gd name="connsiteX49" fmla="*/ 0 w 4233836"/>
              <a:gd name="connsiteY49" fmla="*/ 2032971 h 5778004"/>
              <a:gd name="connsiteX50" fmla="*/ 70838 w 4233836"/>
              <a:gd name="connsiteY50" fmla="*/ 2044300 h 5778004"/>
              <a:gd name="connsiteX51" fmla="*/ 1084493 w 4233836"/>
              <a:gd name="connsiteY51" fmla="*/ 2442857 h 5778004"/>
              <a:gd name="connsiteX52" fmla="*/ 2706216 w 4233836"/>
              <a:gd name="connsiteY52" fmla="*/ 1986631 h 5778004"/>
              <a:gd name="connsiteX53" fmla="*/ 1079544 w 4233836"/>
              <a:gd name="connsiteY53" fmla="*/ 1176910 h 5778004"/>
              <a:gd name="connsiteX54" fmla="*/ 756491 w 4233836"/>
              <a:gd name="connsiteY54" fmla="*/ 1411303 h 5778004"/>
              <a:gd name="connsiteX55" fmla="*/ 1079544 w 4233836"/>
              <a:gd name="connsiteY55" fmla="*/ 1638465 h 5778004"/>
              <a:gd name="connsiteX56" fmla="*/ 1399930 w 4233836"/>
              <a:gd name="connsiteY56" fmla="*/ 1411303 h 5778004"/>
              <a:gd name="connsiteX57" fmla="*/ 1079544 w 4233836"/>
              <a:gd name="connsiteY57" fmla="*/ 1176910 h 5778004"/>
              <a:gd name="connsiteX58" fmla="*/ 946365 w 4233836"/>
              <a:gd name="connsiteY58" fmla="*/ 0 h 5778004"/>
              <a:gd name="connsiteX59" fmla="*/ 1222610 w 4233836"/>
              <a:gd name="connsiteY59" fmla="*/ 0 h 5778004"/>
              <a:gd name="connsiteX60" fmla="*/ 1222610 w 4233836"/>
              <a:gd name="connsiteY60" fmla="*/ 356156 h 5778004"/>
              <a:gd name="connsiteX61" fmla="*/ 1578390 w 4233836"/>
              <a:gd name="connsiteY61" fmla="*/ 356156 h 5778004"/>
              <a:gd name="connsiteX62" fmla="*/ 1578390 w 4233836"/>
              <a:gd name="connsiteY62" fmla="*/ 632024 h 5778004"/>
              <a:gd name="connsiteX63" fmla="*/ 1222610 w 4233836"/>
              <a:gd name="connsiteY63" fmla="*/ 632024 h 5778004"/>
              <a:gd name="connsiteX64" fmla="*/ 1222610 w 4233836"/>
              <a:gd name="connsiteY64" fmla="*/ 971817 h 5778004"/>
              <a:gd name="connsiteX65" fmla="*/ 1661718 w 4233836"/>
              <a:gd name="connsiteY65" fmla="*/ 1411683 h 5778004"/>
              <a:gd name="connsiteX66" fmla="*/ 1079544 w 4233836"/>
              <a:gd name="connsiteY66" fmla="*/ 1874000 h 5778004"/>
              <a:gd name="connsiteX67" fmla="*/ 507262 w 4233836"/>
              <a:gd name="connsiteY67" fmla="*/ 1411683 h 5778004"/>
              <a:gd name="connsiteX68" fmla="*/ 946365 w 4233836"/>
              <a:gd name="connsiteY68" fmla="*/ 971817 h 5778004"/>
              <a:gd name="connsiteX69" fmla="*/ 946365 w 4233836"/>
              <a:gd name="connsiteY69" fmla="*/ 632024 h 5778004"/>
              <a:gd name="connsiteX70" fmla="*/ 590591 w 4233836"/>
              <a:gd name="connsiteY70" fmla="*/ 632024 h 5778004"/>
              <a:gd name="connsiteX71" fmla="*/ 590591 w 4233836"/>
              <a:gd name="connsiteY71" fmla="*/ 356156 h 5778004"/>
              <a:gd name="connsiteX72" fmla="*/ 946365 w 4233836"/>
              <a:gd name="connsiteY72" fmla="*/ 356156 h 5778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233836" h="5778004">
                <a:moveTo>
                  <a:pt x="1101611" y="5236163"/>
                </a:moveTo>
                <a:cubicBezTo>
                  <a:pt x="2611471" y="5236163"/>
                  <a:pt x="3197072" y="5457238"/>
                  <a:pt x="3197072" y="5457238"/>
                </a:cubicBezTo>
                <a:lnTo>
                  <a:pt x="3176906" y="5778004"/>
                </a:lnTo>
                <a:cubicBezTo>
                  <a:pt x="3176906" y="5778004"/>
                  <a:pt x="2597009" y="5556929"/>
                  <a:pt x="1101611" y="5556929"/>
                </a:cubicBezTo>
                <a:cubicBezTo>
                  <a:pt x="727764" y="5556929"/>
                  <a:pt x="409018" y="5570746"/>
                  <a:pt x="141195" y="5591472"/>
                </a:cubicBezTo>
                <a:lnTo>
                  <a:pt x="0" y="5603816"/>
                </a:lnTo>
                <a:lnTo>
                  <a:pt x="0" y="5282138"/>
                </a:lnTo>
                <a:lnTo>
                  <a:pt x="131995" y="5270706"/>
                </a:lnTo>
                <a:cubicBezTo>
                  <a:pt x="402358" y="5249980"/>
                  <a:pt x="724148" y="5236163"/>
                  <a:pt x="1101611" y="5236163"/>
                </a:cubicBezTo>
                <a:close/>
                <a:moveTo>
                  <a:pt x="3438739" y="2877474"/>
                </a:moveTo>
                <a:cubicBezTo>
                  <a:pt x="3389846" y="2879609"/>
                  <a:pt x="3344803" y="2884340"/>
                  <a:pt x="3307797" y="2891475"/>
                </a:cubicBezTo>
                <a:lnTo>
                  <a:pt x="2784981" y="4614031"/>
                </a:lnTo>
                <a:lnTo>
                  <a:pt x="2816183" y="4618979"/>
                </a:lnTo>
                <a:cubicBezTo>
                  <a:pt x="2863366" y="4625450"/>
                  <a:pt x="2987411" y="4648280"/>
                  <a:pt x="3031548" y="4658551"/>
                </a:cubicBezTo>
                <a:lnTo>
                  <a:pt x="3056283" y="4663877"/>
                </a:lnTo>
                <a:lnTo>
                  <a:pt x="3869425" y="2933714"/>
                </a:lnTo>
                <a:cubicBezTo>
                  <a:pt x="3800934" y="2903271"/>
                  <a:pt x="3697531" y="2885577"/>
                  <a:pt x="3592752" y="2879062"/>
                </a:cubicBezTo>
                <a:cubicBezTo>
                  <a:pt x="3540361" y="2875803"/>
                  <a:pt x="3487627" y="2875340"/>
                  <a:pt x="3438739" y="2877474"/>
                </a:cubicBezTo>
                <a:close/>
                <a:moveTo>
                  <a:pt x="2642826" y="2292382"/>
                </a:moveTo>
                <a:cubicBezTo>
                  <a:pt x="2171412" y="2292418"/>
                  <a:pt x="1653444" y="2420981"/>
                  <a:pt x="1248489" y="2678394"/>
                </a:cubicBezTo>
                <a:lnTo>
                  <a:pt x="1248489" y="4498358"/>
                </a:lnTo>
                <a:lnTo>
                  <a:pt x="1351229" y="4498358"/>
                </a:lnTo>
                <a:cubicBezTo>
                  <a:pt x="1778537" y="4505208"/>
                  <a:pt x="2092841" y="4524614"/>
                  <a:pt x="2394580" y="4559999"/>
                </a:cubicBezTo>
                <a:lnTo>
                  <a:pt x="2511013" y="4573318"/>
                </a:lnTo>
                <a:lnTo>
                  <a:pt x="2533087" y="4497976"/>
                </a:lnTo>
                <a:lnTo>
                  <a:pt x="3092813" y="2335178"/>
                </a:lnTo>
                <a:cubicBezTo>
                  <a:pt x="2951933" y="2306640"/>
                  <a:pt x="2799965" y="2292370"/>
                  <a:pt x="2642826" y="2292382"/>
                </a:cubicBezTo>
                <a:close/>
                <a:moveTo>
                  <a:pt x="2706216" y="1986631"/>
                </a:moveTo>
                <a:cubicBezTo>
                  <a:pt x="2923483" y="1986631"/>
                  <a:pt x="3077211" y="2018594"/>
                  <a:pt x="3169295" y="2032670"/>
                </a:cubicBezTo>
                <a:cubicBezTo>
                  <a:pt x="3371346" y="2063874"/>
                  <a:pt x="3459244" y="2128179"/>
                  <a:pt x="3459244" y="2287231"/>
                </a:cubicBezTo>
                <a:cubicBezTo>
                  <a:pt x="3459244" y="2354580"/>
                  <a:pt x="3439838" y="2439431"/>
                  <a:pt x="3397978" y="2609523"/>
                </a:cubicBezTo>
                <a:lnTo>
                  <a:pt x="3459617" y="2605717"/>
                </a:lnTo>
                <a:cubicBezTo>
                  <a:pt x="3509087" y="2602291"/>
                  <a:pt x="3545993" y="2600391"/>
                  <a:pt x="3616773" y="2600391"/>
                </a:cubicBezTo>
                <a:cubicBezTo>
                  <a:pt x="3730166" y="2600391"/>
                  <a:pt x="3928790" y="2622079"/>
                  <a:pt x="4054736" y="2666975"/>
                </a:cubicBezTo>
                <a:cubicBezTo>
                  <a:pt x="4219496" y="2725577"/>
                  <a:pt x="4297117" y="2860273"/>
                  <a:pt x="4171934" y="3100757"/>
                </a:cubicBezTo>
                <a:cubicBezTo>
                  <a:pt x="4009835" y="3413532"/>
                  <a:pt x="3194790" y="4979697"/>
                  <a:pt x="3194790" y="4979697"/>
                </a:cubicBezTo>
                <a:lnTo>
                  <a:pt x="3164346" y="4970948"/>
                </a:lnTo>
                <a:cubicBezTo>
                  <a:pt x="2604620" y="4821029"/>
                  <a:pt x="1683411" y="4770421"/>
                  <a:pt x="1158693" y="4775368"/>
                </a:cubicBezTo>
                <a:lnTo>
                  <a:pt x="1084114" y="4775368"/>
                </a:lnTo>
                <a:lnTo>
                  <a:pt x="1009533" y="4775368"/>
                </a:lnTo>
                <a:cubicBezTo>
                  <a:pt x="747364" y="4772895"/>
                  <a:pt x="385881" y="4784405"/>
                  <a:pt x="19975" y="4815226"/>
                </a:cubicBezTo>
                <a:lnTo>
                  <a:pt x="0" y="4817183"/>
                </a:lnTo>
                <a:lnTo>
                  <a:pt x="0" y="4536654"/>
                </a:lnTo>
                <a:lnTo>
                  <a:pt x="4637" y="4536182"/>
                </a:lnTo>
                <a:cubicBezTo>
                  <a:pt x="240361" y="4515529"/>
                  <a:pt x="497272" y="4503115"/>
                  <a:pt x="817756" y="4497976"/>
                </a:cubicBezTo>
                <a:lnTo>
                  <a:pt x="920492" y="4497976"/>
                </a:lnTo>
                <a:lnTo>
                  <a:pt x="920492" y="2678011"/>
                </a:lnTo>
                <a:cubicBezTo>
                  <a:pt x="667395" y="2517129"/>
                  <a:pt x="370154" y="2406577"/>
                  <a:pt x="67724" y="2346280"/>
                </a:cubicBezTo>
                <a:lnTo>
                  <a:pt x="0" y="2335047"/>
                </a:lnTo>
                <a:lnTo>
                  <a:pt x="0" y="2032971"/>
                </a:lnTo>
                <a:lnTo>
                  <a:pt x="70838" y="2044300"/>
                </a:lnTo>
                <a:cubicBezTo>
                  <a:pt x="411262" y="2110539"/>
                  <a:pt x="753451" y="2237385"/>
                  <a:pt x="1084493" y="2442857"/>
                </a:cubicBezTo>
                <a:cubicBezTo>
                  <a:pt x="1613775" y="2113721"/>
                  <a:pt x="2172363" y="1986631"/>
                  <a:pt x="2706216" y="1986631"/>
                </a:cubicBezTo>
                <a:close/>
                <a:moveTo>
                  <a:pt x="1079544" y="1176910"/>
                </a:moveTo>
                <a:cubicBezTo>
                  <a:pt x="902228" y="1176910"/>
                  <a:pt x="756491" y="1283451"/>
                  <a:pt x="756491" y="1411303"/>
                </a:cubicBezTo>
                <a:cubicBezTo>
                  <a:pt x="756491" y="1538771"/>
                  <a:pt x="902228" y="1638465"/>
                  <a:pt x="1079544" y="1638465"/>
                </a:cubicBezTo>
                <a:cubicBezTo>
                  <a:pt x="1257618" y="1638465"/>
                  <a:pt x="1399930" y="1539151"/>
                  <a:pt x="1399930" y="1411303"/>
                </a:cubicBezTo>
                <a:cubicBezTo>
                  <a:pt x="1399930" y="1283451"/>
                  <a:pt x="1257618" y="1176910"/>
                  <a:pt x="1079544" y="1176910"/>
                </a:cubicBezTo>
                <a:close/>
                <a:moveTo>
                  <a:pt x="946365" y="0"/>
                </a:moveTo>
                <a:lnTo>
                  <a:pt x="1222610" y="0"/>
                </a:lnTo>
                <a:lnTo>
                  <a:pt x="1222610" y="356156"/>
                </a:lnTo>
                <a:lnTo>
                  <a:pt x="1578390" y="356156"/>
                </a:lnTo>
                <a:lnTo>
                  <a:pt x="1578390" y="632024"/>
                </a:lnTo>
                <a:lnTo>
                  <a:pt x="1222610" y="632024"/>
                </a:lnTo>
                <a:lnTo>
                  <a:pt x="1222610" y="971817"/>
                </a:lnTo>
                <a:cubicBezTo>
                  <a:pt x="1473750" y="1021281"/>
                  <a:pt x="1661718" y="1196697"/>
                  <a:pt x="1661718" y="1411683"/>
                </a:cubicBezTo>
                <a:cubicBezTo>
                  <a:pt x="1661718" y="1664341"/>
                  <a:pt x="1398412" y="1874000"/>
                  <a:pt x="1079544" y="1874000"/>
                </a:cubicBezTo>
                <a:cubicBezTo>
                  <a:pt x="760680" y="1874000"/>
                  <a:pt x="507262" y="1664341"/>
                  <a:pt x="507262" y="1411683"/>
                </a:cubicBezTo>
                <a:cubicBezTo>
                  <a:pt x="507262" y="1196317"/>
                  <a:pt x="694470" y="1020899"/>
                  <a:pt x="946365" y="971817"/>
                </a:cubicBezTo>
                <a:lnTo>
                  <a:pt x="946365" y="632024"/>
                </a:lnTo>
                <a:lnTo>
                  <a:pt x="590591" y="632024"/>
                </a:lnTo>
                <a:lnTo>
                  <a:pt x="590591" y="356156"/>
                </a:lnTo>
                <a:lnTo>
                  <a:pt x="946365" y="356156"/>
                </a:lnTo>
                <a:close/>
              </a:path>
            </a:pathLst>
          </a:custGeom>
          <a:solidFill>
            <a:srgbClr val="CCE4EA"/>
          </a:solidFill>
          <a:ln w="9683" cap="flat">
            <a:noFill/>
            <a:prstDash val="solid"/>
            <a:miter/>
          </a:ln>
        </p:spPr>
        <p:txBody>
          <a:bodyPr wrap="square" rtlCol="0" anchor="ctr">
            <a:noAutofit/>
          </a:bodyPr>
          <a:lstStyle/>
          <a:p>
            <a:endParaRPr lang="da-DK" dirty="0"/>
          </a:p>
        </p:txBody>
      </p:sp>
      <p:sp>
        <p:nvSpPr>
          <p:cNvPr id="2" name="Title 1"/>
          <p:cNvSpPr>
            <a:spLocks noGrp="1"/>
          </p:cNvSpPr>
          <p:nvPr>
            <p:ph type="ctrTitle" hasCustomPrompt="1"/>
          </p:nvPr>
        </p:nvSpPr>
        <p:spPr>
          <a:xfrm>
            <a:off x="2430000" y="3808800"/>
            <a:ext cx="9223200" cy="1378800"/>
          </a:xfrm>
        </p:spPr>
        <p:txBody>
          <a:bodyPr anchor="t" anchorCtr="0"/>
          <a:lstStyle>
            <a:lvl1pPr algn="l">
              <a:defRPr sz="5400"/>
            </a:lvl1pPr>
          </a:lstStyle>
          <a:p>
            <a:r>
              <a:rPr lang="da-DK" dirty="0"/>
              <a:t>Klik for at tilføje titel</a:t>
            </a:r>
          </a:p>
        </p:txBody>
      </p:sp>
      <p:sp>
        <p:nvSpPr>
          <p:cNvPr id="7" name="Rectangle 6">
            <a:extLst>
              <a:ext uri="{FF2B5EF4-FFF2-40B4-BE49-F238E27FC236}">
                <a16:creationId xmlns:a16="http://schemas.microsoft.com/office/drawing/2014/main" id="{CAFB3418-DE63-4E57-97F5-08DB0EAAB189}"/>
              </a:ext>
            </a:extLst>
          </p:cNvPr>
          <p:cNvSpPr/>
          <p:nvPr userDrawn="1"/>
        </p:nvSpPr>
        <p:spPr>
          <a:xfrm>
            <a:off x="2421999" y="5541226"/>
            <a:ext cx="489012" cy="729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 name="FLD_PresentationTitle"/>
          <p:cNvSpPr>
            <a:spLocks noGrp="1"/>
          </p:cNvSpPr>
          <p:nvPr>
            <p:ph type="ftr" sz="quarter" idx="11"/>
          </p:nvPr>
        </p:nvSpPr>
        <p:spPr>
          <a:xfrm>
            <a:off x="0" y="6858000"/>
            <a:ext cx="0" cy="0"/>
          </a:xfrm>
        </p:spPr>
        <p:txBody>
          <a:bodyPr/>
          <a:lstStyle>
            <a:lvl1pPr>
              <a:defRPr sz="100">
                <a:noFill/>
              </a:defRPr>
            </a:lvl1pPr>
          </a:lstStyle>
          <a:p>
            <a:endParaRPr lang="da-DK" dirty="0"/>
          </a:p>
        </p:txBody>
      </p:sp>
      <p:sp>
        <p:nvSpPr>
          <p:cNvPr id="6" name="Slide Number Placeholder 5"/>
          <p:cNvSpPr>
            <a:spLocks noGrp="1"/>
          </p:cNvSpPr>
          <p:nvPr>
            <p:ph type="sldNum" sz="quarter" idx="12"/>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10" name="Date">
            <a:extLst>
              <a:ext uri="{FF2B5EF4-FFF2-40B4-BE49-F238E27FC236}">
                <a16:creationId xmlns:a16="http://schemas.microsoft.com/office/drawing/2014/main" id="{7EEA76A7-3512-4E80-BE48-6DBAA4732A90}"/>
              </a:ext>
            </a:extLst>
          </p:cNvPr>
          <p:cNvSpPr>
            <a:spLocks noGrp="1"/>
          </p:cNvSpPr>
          <p:nvPr>
            <p:ph type="dt" sz="half" idx="10"/>
          </p:nvPr>
        </p:nvSpPr>
        <p:spPr>
          <a:xfrm>
            <a:off x="0" y="6858000"/>
            <a:ext cx="0" cy="0"/>
          </a:xfrm>
        </p:spPr>
        <p:txBody>
          <a:bodyPr/>
          <a:lstStyle>
            <a:lvl1pPr>
              <a:defRPr sz="100">
                <a:noFill/>
              </a:defRPr>
            </a:lvl1pPr>
          </a:lstStyle>
          <a:p>
            <a:fld id="{6D29C85A-9AB6-4E0C-9D73-FA8E2C7093E2}" type="datetime2">
              <a:rPr lang="da-DK" smtClean="0"/>
              <a:t>10. januar 2022</a:t>
            </a:fld>
            <a:endParaRPr lang="da-DK" dirty="0"/>
          </a:p>
        </p:txBody>
      </p:sp>
    </p:spTree>
    <p:extLst>
      <p:ext uri="{BB962C8B-B14F-4D97-AF65-F5344CB8AC3E}">
        <p14:creationId xmlns:p14="http://schemas.microsoft.com/office/powerpoint/2010/main" val="342242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 og indho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69AF2D-18F3-4203-A6D2-9EF2AB19D598}"/>
              </a:ext>
            </a:extLst>
          </p:cNvPr>
          <p:cNvSpPr/>
          <p:nvPr userDrawn="1"/>
        </p:nvSpPr>
        <p:spPr>
          <a:xfrm>
            <a:off x="9144000" y="0"/>
            <a:ext cx="3049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2" name="Title 1"/>
          <p:cNvSpPr>
            <a:spLocks noGrp="1"/>
          </p:cNvSpPr>
          <p:nvPr>
            <p:ph type="title" hasCustomPrompt="1"/>
          </p:nvPr>
        </p:nvSpPr>
        <p:spPr>
          <a:xfrm>
            <a:off x="541475" y="539750"/>
            <a:ext cx="8331026" cy="934890"/>
          </a:xfrm>
        </p:spPr>
        <p:txBody>
          <a:bodyPr/>
          <a:lstStyle>
            <a:lvl1pPr>
              <a:defRPr/>
            </a:lvl1pPr>
          </a:lstStyle>
          <a:p>
            <a:r>
              <a:rPr lang="da-DK" dirty="0"/>
              <a:t>Klik for at tilføje titel</a:t>
            </a:r>
          </a:p>
        </p:txBody>
      </p:sp>
      <p:sp>
        <p:nvSpPr>
          <p:cNvPr id="3" name="Content Placeholder 2"/>
          <p:cNvSpPr>
            <a:spLocks noGrp="1"/>
          </p:cNvSpPr>
          <p:nvPr>
            <p:ph sz="half" idx="1" hasCustomPrompt="1"/>
          </p:nvPr>
        </p:nvSpPr>
        <p:spPr>
          <a:xfrm>
            <a:off x="539748" y="1800000"/>
            <a:ext cx="8332789" cy="4518000"/>
          </a:xfrm>
        </p:spPr>
        <p:txBody>
          <a:bodyPr/>
          <a:lstStyle>
            <a:lvl1pPr>
              <a:defRPr/>
            </a:lvl1pPr>
            <a:lvl5pPr>
              <a:defRPr/>
            </a:lvl5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a:p>
            <a:pPr lvl="5"/>
            <a:r>
              <a:rPr lang="da-DK" dirty="0"/>
              <a:t>6</a:t>
            </a:r>
          </a:p>
          <a:p>
            <a:pPr lvl="6"/>
            <a:r>
              <a:rPr lang="da-DK" dirty="0"/>
              <a:t>7</a:t>
            </a:r>
          </a:p>
          <a:p>
            <a:pPr lvl="7"/>
            <a:r>
              <a:rPr lang="da-DK" dirty="0"/>
              <a:t>8</a:t>
            </a:r>
          </a:p>
          <a:p>
            <a:pPr lvl="8"/>
            <a:r>
              <a:rPr lang="da-DK" dirty="0"/>
              <a:t>9</a:t>
            </a:r>
          </a:p>
        </p:txBody>
      </p:sp>
      <p:sp>
        <p:nvSpPr>
          <p:cNvPr id="4" name="Content Placeholder 3"/>
          <p:cNvSpPr>
            <a:spLocks noGrp="1"/>
          </p:cNvSpPr>
          <p:nvPr>
            <p:ph sz="half" idx="2" hasCustomPrompt="1"/>
          </p:nvPr>
        </p:nvSpPr>
        <p:spPr>
          <a:xfrm>
            <a:off x="9637200" y="1800000"/>
            <a:ext cx="2066400" cy="4518000"/>
          </a:xfrm>
        </p:spPr>
        <p:txBody>
          <a:bodyPr anchor="b"/>
          <a:lstStyle>
            <a:lvl1pPr>
              <a:defRPr/>
            </a:lvl1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5" name="Date"/>
          <p:cNvSpPr>
            <a:spLocks noGrp="1"/>
          </p:cNvSpPr>
          <p:nvPr>
            <p:ph type="dt" sz="half" idx="10"/>
          </p:nvPr>
        </p:nvSpPr>
        <p:spPr/>
        <p:txBody>
          <a:bodyPr/>
          <a:lstStyle/>
          <a:p>
            <a:fld id="{584D7E3F-5350-4061-9310-079743EF8A82}" type="datetime2">
              <a:rPr lang="da-DK" smtClean="0"/>
              <a:t>10. januar 2022</a:t>
            </a:fld>
            <a:endParaRPr lang="da-DK" dirty="0"/>
          </a:p>
        </p:txBody>
      </p:sp>
      <p:sp>
        <p:nvSpPr>
          <p:cNvPr id="6" name="FLD_PresentationTitle"/>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lvl1pPr algn="l">
              <a:defRPr/>
            </a:lvl1pPr>
          </a:lstStyle>
          <a:p>
            <a:fld id="{24C8C45C-947F-4981-8B3F-4F32E973C901}" type="slidenum">
              <a:rPr lang="da-DK" smtClean="0"/>
              <a:pPr/>
              <a:t>‹nr.›</a:t>
            </a:fld>
            <a:endParaRPr lang="da-DK" dirty="0"/>
          </a:p>
        </p:txBody>
      </p:sp>
      <p:sp>
        <p:nvSpPr>
          <p:cNvPr id="11" name="Text Placeholder 10">
            <a:extLst>
              <a:ext uri="{FF2B5EF4-FFF2-40B4-BE49-F238E27FC236}">
                <a16:creationId xmlns:a16="http://schemas.microsoft.com/office/drawing/2014/main" id="{0B84EFBB-277F-42C8-A80B-D262922E9169}"/>
              </a:ext>
            </a:extLst>
          </p:cNvPr>
          <p:cNvSpPr>
            <a:spLocks noGrp="1"/>
          </p:cNvSpPr>
          <p:nvPr>
            <p:ph type="body" sz="quarter" idx="13" hasCustomPrompt="1"/>
          </p:nvPr>
        </p:nvSpPr>
        <p:spPr>
          <a:xfrm>
            <a:off x="539748" y="6145213"/>
            <a:ext cx="8332788" cy="173037"/>
          </a:xfrm>
        </p:spPr>
        <p:txBody>
          <a:bodyPr/>
          <a:lstStyle>
            <a:lvl1pPr marL="0" indent="0">
              <a:buNone/>
              <a:defRPr sz="1000"/>
            </a:lvl1pPr>
          </a:lstStyle>
          <a:p>
            <a:pPr lvl="0"/>
            <a:r>
              <a:rPr lang="da-DK" noProof="0"/>
              <a:t>Tilføj anmærkningstekst</a:t>
            </a:r>
          </a:p>
        </p:txBody>
      </p:sp>
      <p:pic>
        <p:nvPicPr>
          <p:cNvPr id="12" name="Logo">
            <a:extLst>
              <a:ext uri="{FF2B5EF4-FFF2-40B4-BE49-F238E27FC236}">
                <a16:creationId xmlns:a16="http://schemas.microsoft.com/office/drawing/2014/main" id="{FECC506D-1CDC-4383-9906-AE73BF191FB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799638" y="542879"/>
            <a:ext cx="1852362" cy="510160"/>
          </a:xfrm>
          <a:prstGeom prst="rect">
            <a:avLst/>
          </a:prstGeom>
        </p:spPr>
      </p:pic>
    </p:spTree>
    <p:extLst>
      <p:ext uri="{BB962C8B-B14F-4D97-AF65-F5344CB8AC3E}">
        <p14:creationId xmlns:p14="http://schemas.microsoft.com/office/powerpoint/2010/main" val="2690087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reaker">
    <p:bg>
      <p:bgPr>
        <a:solidFill>
          <a:schemeClr val="bg2"/>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E324CD6-8F99-4FE4-8760-34B10310669C}"/>
              </a:ext>
            </a:extLst>
          </p:cNvPr>
          <p:cNvSpPr/>
          <p:nvPr userDrawn="1"/>
        </p:nvSpPr>
        <p:spPr>
          <a:xfrm flipH="1">
            <a:off x="7945466" y="520619"/>
            <a:ext cx="4246534" cy="5778004"/>
          </a:xfrm>
          <a:custGeom>
            <a:avLst/>
            <a:gdLst>
              <a:gd name="connsiteX0" fmla="*/ 1101611 w 4233836"/>
              <a:gd name="connsiteY0" fmla="*/ 5236163 h 5778004"/>
              <a:gd name="connsiteX1" fmla="*/ 3197072 w 4233836"/>
              <a:gd name="connsiteY1" fmla="*/ 5457238 h 5778004"/>
              <a:gd name="connsiteX2" fmla="*/ 3176906 w 4233836"/>
              <a:gd name="connsiteY2" fmla="*/ 5778004 h 5778004"/>
              <a:gd name="connsiteX3" fmla="*/ 1101611 w 4233836"/>
              <a:gd name="connsiteY3" fmla="*/ 5556929 h 5778004"/>
              <a:gd name="connsiteX4" fmla="*/ 141195 w 4233836"/>
              <a:gd name="connsiteY4" fmla="*/ 5591472 h 5778004"/>
              <a:gd name="connsiteX5" fmla="*/ 0 w 4233836"/>
              <a:gd name="connsiteY5" fmla="*/ 5603816 h 5778004"/>
              <a:gd name="connsiteX6" fmla="*/ 0 w 4233836"/>
              <a:gd name="connsiteY6" fmla="*/ 5282138 h 5778004"/>
              <a:gd name="connsiteX7" fmla="*/ 131995 w 4233836"/>
              <a:gd name="connsiteY7" fmla="*/ 5270706 h 5778004"/>
              <a:gd name="connsiteX8" fmla="*/ 1101611 w 4233836"/>
              <a:gd name="connsiteY8" fmla="*/ 5236163 h 5778004"/>
              <a:gd name="connsiteX9" fmla="*/ 3438739 w 4233836"/>
              <a:gd name="connsiteY9" fmla="*/ 2877474 h 5778004"/>
              <a:gd name="connsiteX10" fmla="*/ 3307797 w 4233836"/>
              <a:gd name="connsiteY10" fmla="*/ 2891475 h 5778004"/>
              <a:gd name="connsiteX11" fmla="*/ 2784981 w 4233836"/>
              <a:gd name="connsiteY11" fmla="*/ 4614031 h 5778004"/>
              <a:gd name="connsiteX12" fmla="*/ 2816183 w 4233836"/>
              <a:gd name="connsiteY12" fmla="*/ 4618979 h 5778004"/>
              <a:gd name="connsiteX13" fmla="*/ 3031548 w 4233836"/>
              <a:gd name="connsiteY13" fmla="*/ 4658551 h 5778004"/>
              <a:gd name="connsiteX14" fmla="*/ 3056283 w 4233836"/>
              <a:gd name="connsiteY14" fmla="*/ 4663877 h 5778004"/>
              <a:gd name="connsiteX15" fmla="*/ 3869425 w 4233836"/>
              <a:gd name="connsiteY15" fmla="*/ 2933714 h 5778004"/>
              <a:gd name="connsiteX16" fmla="*/ 3592752 w 4233836"/>
              <a:gd name="connsiteY16" fmla="*/ 2879062 h 5778004"/>
              <a:gd name="connsiteX17" fmla="*/ 3438739 w 4233836"/>
              <a:gd name="connsiteY17" fmla="*/ 2877474 h 5778004"/>
              <a:gd name="connsiteX18" fmla="*/ 2642826 w 4233836"/>
              <a:gd name="connsiteY18" fmla="*/ 2292382 h 5778004"/>
              <a:gd name="connsiteX19" fmla="*/ 1248489 w 4233836"/>
              <a:gd name="connsiteY19" fmla="*/ 2678394 h 5778004"/>
              <a:gd name="connsiteX20" fmla="*/ 1248489 w 4233836"/>
              <a:gd name="connsiteY20" fmla="*/ 4498358 h 5778004"/>
              <a:gd name="connsiteX21" fmla="*/ 1351229 w 4233836"/>
              <a:gd name="connsiteY21" fmla="*/ 4498358 h 5778004"/>
              <a:gd name="connsiteX22" fmla="*/ 2394580 w 4233836"/>
              <a:gd name="connsiteY22" fmla="*/ 4559999 h 5778004"/>
              <a:gd name="connsiteX23" fmla="*/ 2511013 w 4233836"/>
              <a:gd name="connsiteY23" fmla="*/ 4573318 h 5778004"/>
              <a:gd name="connsiteX24" fmla="*/ 2533087 w 4233836"/>
              <a:gd name="connsiteY24" fmla="*/ 4497976 h 5778004"/>
              <a:gd name="connsiteX25" fmla="*/ 3092813 w 4233836"/>
              <a:gd name="connsiteY25" fmla="*/ 2335178 h 5778004"/>
              <a:gd name="connsiteX26" fmla="*/ 2642826 w 4233836"/>
              <a:gd name="connsiteY26" fmla="*/ 2292382 h 5778004"/>
              <a:gd name="connsiteX27" fmla="*/ 2706216 w 4233836"/>
              <a:gd name="connsiteY27" fmla="*/ 1986631 h 5778004"/>
              <a:gd name="connsiteX28" fmla="*/ 3169295 w 4233836"/>
              <a:gd name="connsiteY28" fmla="*/ 2032670 h 5778004"/>
              <a:gd name="connsiteX29" fmla="*/ 3459244 w 4233836"/>
              <a:gd name="connsiteY29" fmla="*/ 2287231 h 5778004"/>
              <a:gd name="connsiteX30" fmla="*/ 3397978 w 4233836"/>
              <a:gd name="connsiteY30" fmla="*/ 2609523 h 5778004"/>
              <a:gd name="connsiteX31" fmla="*/ 3459617 w 4233836"/>
              <a:gd name="connsiteY31" fmla="*/ 2605717 h 5778004"/>
              <a:gd name="connsiteX32" fmla="*/ 3616773 w 4233836"/>
              <a:gd name="connsiteY32" fmla="*/ 2600391 h 5778004"/>
              <a:gd name="connsiteX33" fmla="*/ 4054736 w 4233836"/>
              <a:gd name="connsiteY33" fmla="*/ 2666975 h 5778004"/>
              <a:gd name="connsiteX34" fmla="*/ 4171934 w 4233836"/>
              <a:gd name="connsiteY34" fmla="*/ 3100757 h 5778004"/>
              <a:gd name="connsiteX35" fmla="*/ 3194790 w 4233836"/>
              <a:gd name="connsiteY35" fmla="*/ 4979697 h 5778004"/>
              <a:gd name="connsiteX36" fmla="*/ 3164346 w 4233836"/>
              <a:gd name="connsiteY36" fmla="*/ 4970948 h 5778004"/>
              <a:gd name="connsiteX37" fmla="*/ 1158693 w 4233836"/>
              <a:gd name="connsiteY37" fmla="*/ 4775368 h 5778004"/>
              <a:gd name="connsiteX38" fmla="*/ 1084114 w 4233836"/>
              <a:gd name="connsiteY38" fmla="*/ 4775368 h 5778004"/>
              <a:gd name="connsiteX39" fmla="*/ 1009533 w 4233836"/>
              <a:gd name="connsiteY39" fmla="*/ 4775368 h 5778004"/>
              <a:gd name="connsiteX40" fmla="*/ 19975 w 4233836"/>
              <a:gd name="connsiteY40" fmla="*/ 4815226 h 5778004"/>
              <a:gd name="connsiteX41" fmla="*/ 0 w 4233836"/>
              <a:gd name="connsiteY41" fmla="*/ 4817183 h 5778004"/>
              <a:gd name="connsiteX42" fmla="*/ 0 w 4233836"/>
              <a:gd name="connsiteY42" fmla="*/ 4536654 h 5778004"/>
              <a:gd name="connsiteX43" fmla="*/ 4637 w 4233836"/>
              <a:gd name="connsiteY43" fmla="*/ 4536182 h 5778004"/>
              <a:gd name="connsiteX44" fmla="*/ 817756 w 4233836"/>
              <a:gd name="connsiteY44" fmla="*/ 4497976 h 5778004"/>
              <a:gd name="connsiteX45" fmla="*/ 920492 w 4233836"/>
              <a:gd name="connsiteY45" fmla="*/ 4497976 h 5778004"/>
              <a:gd name="connsiteX46" fmla="*/ 920492 w 4233836"/>
              <a:gd name="connsiteY46" fmla="*/ 2678011 h 5778004"/>
              <a:gd name="connsiteX47" fmla="*/ 67724 w 4233836"/>
              <a:gd name="connsiteY47" fmla="*/ 2346280 h 5778004"/>
              <a:gd name="connsiteX48" fmla="*/ 0 w 4233836"/>
              <a:gd name="connsiteY48" fmla="*/ 2335047 h 5778004"/>
              <a:gd name="connsiteX49" fmla="*/ 0 w 4233836"/>
              <a:gd name="connsiteY49" fmla="*/ 2032971 h 5778004"/>
              <a:gd name="connsiteX50" fmla="*/ 70838 w 4233836"/>
              <a:gd name="connsiteY50" fmla="*/ 2044300 h 5778004"/>
              <a:gd name="connsiteX51" fmla="*/ 1084493 w 4233836"/>
              <a:gd name="connsiteY51" fmla="*/ 2442857 h 5778004"/>
              <a:gd name="connsiteX52" fmla="*/ 2706216 w 4233836"/>
              <a:gd name="connsiteY52" fmla="*/ 1986631 h 5778004"/>
              <a:gd name="connsiteX53" fmla="*/ 1079544 w 4233836"/>
              <a:gd name="connsiteY53" fmla="*/ 1176910 h 5778004"/>
              <a:gd name="connsiteX54" fmla="*/ 756491 w 4233836"/>
              <a:gd name="connsiteY54" fmla="*/ 1411303 h 5778004"/>
              <a:gd name="connsiteX55" fmla="*/ 1079544 w 4233836"/>
              <a:gd name="connsiteY55" fmla="*/ 1638465 h 5778004"/>
              <a:gd name="connsiteX56" fmla="*/ 1399930 w 4233836"/>
              <a:gd name="connsiteY56" fmla="*/ 1411303 h 5778004"/>
              <a:gd name="connsiteX57" fmla="*/ 1079544 w 4233836"/>
              <a:gd name="connsiteY57" fmla="*/ 1176910 h 5778004"/>
              <a:gd name="connsiteX58" fmla="*/ 946365 w 4233836"/>
              <a:gd name="connsiteY58" fmla="*/ 0 h 5778004"/>
              <a:gd name="connsiteX59" fmla="*/ 1222610 w 4233836"/>
              <a:gd name="connsiteY59" fmla="*/ 0 h 5778004"/>
              <a:gd name="connsiteX60" fmla="*/ 1222610 w 4233836"/>
              <a:gd name="connsiteY60" fmla="*/ 356156 h 5778004"/>
              <a:gd name="connsiteX61" fmla="*/ 1578390 w 4233836"/>
              <a:gd name="connsiteY61" fmla="*/ 356156 h 5778004"/>
              <a:gd name="connsiteX62" fmla="*/ 1578390 w 4233836"/>
              <a:gd name="connsiteY62" fmla="*/ 632024 h 5778004"/>
              <a:gd name="connsiteX63" fmla="*/ 1222610 w 4233836"/>
              <a:gd name="connsiteY63" fmla="*/ 632024 h 5778004"/>
              <a:gd name="connsiteX64" fmla="*/ 1222610 w 4233836"/>
              <a:gd name="connsiteY64" fmla="*/ 971817 h 5778004"/>
              <a:gd name="connsiteX65" fmla="*/ 1661718 w 4233836"/>
              <a:gd name="connsiteY65" fmla="*/ 1411683 h 5778004"/>
              <a:gd name="connsiteX66" fmla="*/ 1079544 w 4233836"/>
              <a:gd name="connsiteY66" fmla="*/ 1874000 h 5778004"/>
              <a:gd name="connsiteX67" fmla="*/ 507262 w 4233836"/>
              <a:gd name="connsiteY67" fmla="*/ 1411683 h 5778004"/>
              <a:gd name="connsiteX68" fmla="*/ 946365 w 4233836"/>
              <a:gd name="connsiteY68" fmla="*/ 971817 h 5778004"/>
              <a:gd name="connsiteX69" fmla="*/ 946365 w 4233836"/>
              <a:gd name="connsiteY69" fmla="*/ 632024 h 5778004"/>
              <a:gd name="connsiteX70" fmla="*/ 590591 w 4233836"/>
              <a:gd name="connsiteY70" fmla="*/ 632024 h 5778004"/>
              <a:gd name="connsiteX71" fmla="*/ 590591 w 4233836"/>
              <a:gd name="connsiteY71" fmla="*/ 356156 h 5778004"/>
              <a:gd name="connsiteX72" fmla="*/ 946365 w 4233836"/>
              <a:gd name="connsiteY72" fmla="*/ 356156 h 5778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233836" h="5778004">
                <a:moveTo>
                  <a:pt x="1101611" y="5236163"/>
                </a:moveTo>
                <a:cubicBezTo>
                  <a:pt x="2611471" y="5236163"/>
                  <a:pt x="3197072" y="5457238"/>
                  <a:pt x="3197072" y="5457238"/>
                </a:cubicBezTo>
                <a:lnTo>
                  <a:pt x="3176906" y="5778004"/>
                </a:lnTo>
                <a:cubicBezTo>
                  <a:pt x="3176906" y="5778004"/>
                  <a:pt x="2597009" y="5556929"/>
                  <a:pt x="1101611" y="5556929"/>
                </a:cubicBezTo>
                <a:cubicBezTo>
                  <a:pt x="727764" y="5556929"/>
                  <a:pt x="409018" y="5570746"/>
                  <a:pt x="141195" y="5591472"/>
                </a:cubicBezTo>
                <a:lnTo>
                  <a:pt x="0" y="5603816"/>
                </a:lnTo>
                <a:lnTo>
                  <a:pt x="0" y="5282138"/>
                </a:lnTo>
                <a:lnTo>
                  <a:pt x="131995" y="5270706"/>
                </a:lnTo>
                <a:cubicBezTo>
                  <a:pt x="402358" y="5249980"/>
                  <a:pt x="724148" y="5236163"/>
                  <a:pt x="1101611" y="5236163"/>
                </a:cubicBezTo>
                <a:close/>
                <a:moveTo>
                  <a:pt x="3438739" y="2877474"/>
                </a:moveTo>
                <a:cubicBezTo>
                  <a:pt x="3389846" y="2879609"/>
                  <a:pt x="3344803" y="2884340"/>
                  <a:pt x="3307797" y="2891475"/>
                </a:cubicBezTo>
                <a:lnTo>
                  <a:pt x="2784981" y="4614031"/>
                </a:lnTo>
                <a:lnTo>
                  <a:pt x="2816183" y="4618979"/>
                </a:lnTo>
                <a:cubicBezTo>
                  <a:pt x="2863366" y="4625450"/>
                  <a:pt x="2987411" y="4648280"/>
                  <a:pt x="3031548" y="4658551"/>
                </a:cubicBezTo>
                <a:lnTo>
                  <a:pt x="3056283" y="4663877"/>
                </a:lnTo>
                <a:lnTo>
                  <a:pt x="3869425" y="2933714"/>
                </a:lnTo>
                <a:cubicBezTo>
                  <a:pt x="3800934" y="2903271"/>
                  <a:pt x="3697531" y="2885577"/>
                  <a:pt x="3592752" y="2879062"/>
                </a:cubicBezTo>
                <a:cubicBezTo>
                  <a:pt x="3540361" y="2875803"/>
                  <a:pt x="3487627" y="2875340"/>
                  <a:pt x="3438739" y="2877474"/>
                </a:cubicBezTo>
                <a:close/>
                <a:moveTo>
                  <a:pt x="2642826" y="2292382"/>
                </a:moveTo>
                <a:cubicBezTo>
                  <a:pt x="2171412" y="2292418"/>
                  <a:pt x="1653444" y="2420981"/>
                  <a:pt x="1248489" y="2678394"/>
                </a:cubicBezTo>
                <a:lnTo>
                  <a:pt x="1248489" y="4498358"/>
                </a:lnTo>
                <a:lnTo>
                  <a:pt x="1351229" y="4498358"/>
                </a:lnTo>
                <a:cubicBezTo>
                  <a:pt x="1778537" y="4505208"/>
                  <a:pt x="2092841" y="4524614"/>
                  <a:pt x="2394580" y="4559999"/>
                </a:cubicBezTo>
                <a:lnTo>
                  <a:pt x="2511013" y="4573318"/>
                </a:lnTo>
                <a:lnTo>
                  <a:pt x="2533087" y="4497976"/>
                </a:lnTo>
                <a:lnTo>
                  <a:pt x="3092813" y="2335178"/>
                </a:lnTo>
                <a:cubicBezTo>
                  <a:pt x="2951933" y="2306640"/>
                  <a:pt x="2799965" y="2292370"/>
                  <a:pt x="2642826" y="2292382"/>
                </a:cubicBezTo>
                <a:close/>
                <a:moveTo>
                  <a:pt x="2706216" y="1986631"/>
                </a:moveTo>
                <a:cubicBezTo>
                  <a:pt x="2923483" y="1986631"/>
                  <a:pt x="3077211" y="2018594"/>
                  <a:pt x="3169295" y="2032670"/>
                </a:cubicBezTo>
                <a:cubicBezTo>
                  <a:pt x="3371346" y="2063874"/>
                  <a:pt x="3459244" y="2128179"/>
                  <a:pt x="3459244" y="2287231"/>
                </a:cubicBezTo>
                <a:cubicBezTo>
                  <a:pt x="3459244" y="2354580"/>
                  <a:pt x="3439838" y="2439431"/>
                  <a:pt x="3397978" y="2609523"/>
                </a:cubicBezTo>
                <a:lnTo>
                  <a:pt x="3459617" y="2605717"/>
                </a:lnTo>
                <a:cubicBezTo>
                  <a:pt x="3509087" y="2602291"/>
                  <a:pt x="3545993" y="2600391"/>
                  <a:pt x="3616773" y="2600391"/>
                </a:cubicBezTo>
                <a:cubicBezTo>
                  <a:pt x="3730166" y="2600391"/>
                  <a:pt x="3928790" y="2622079"/>
                  <a:pt x="4054736" y="2666975"/>
                </a:cubicBezTo>
                <a:cubicBezTo>
                  <a:pt x="4219496" y="2725577"/>
                  <a:pt x="4297117" y="2860273"/>
                  <a:pt x="4171934" y="3100757"/>
                </a:cubicBezTo>
                <a:cubicBezTo>
                  <a:pt x="4009835" y="3413532"/>
                  <a:pt x="3194790" y="4979697"/>
                  <a:pt x="3194790" y="4979697"/>
                </a:cubicBezTo>
                <a:lnTo>
                  <a:pt x="3164346" y="4970948"/>
                </a:lnTo>
                <a:cubicBezTo>
                  <a:pt x="2604620" y="4821029"/>
                  <a:pt x="1683411" y="4770421"/>
                  <a:pt x="1158693" y="4775368"/>
                </a:cubicBezTo>
                <a:lnTo>
                  <a:pt x="1084114" y="4775368"/>
                </a:lnTo>
                <a:lnTo>
                  <a:pt x="1009533" y="4775368"/>
                </a:lnTo>
                <a:cubicBezTo>
                  <a:pt x="747364" y="4772895"/>
                  <a:pt x="385881" y="4784405"/>
                  <a:pt x="19975" y="4815226"/>
                </a:cubicBezTo>
                <a:lnTo>
                  <a:pt x="0" y="4817183"/>
                </a:lnTo>
                <a:lnTo>
                  <a:pt x="0" y="4536654"/>
                </a:lnTo>
                <a:lnTo>
                  <a:pt x="4637" y="4536182"/>
                </a:lnTo>
                <a:cubicBezTo>
                  <a:pt x="240361" y="4515529"/>
                  <a:pt x="497272" y="4503115"/>
                  <a:pt x="817756" y="4497976"/>
                </a:cubicBezTo>
                <a:lnTo>
                  <a:pt x="920492" y="4497976"/>
                </a:lnTo>
                <a:lnTo>
                  <a:pt x="920492" y="2678011"/>
                </a:lnTo>
                <a:cubicBezTo>
                  <a:pt x="667395" y="2517129"/>
                  <a:pt x="370154" y="2406577"/>
                  <a:pt x="67724" y="2346280"/>
                </a:cubicBezTo>
                <a:lnTo>
                  <a:pt x="0" y="2335047"/>
                </a:lnTo>
                <a:lnTo>
                  <a:pt x="0" y="2032971"/>
                </a:lnTo>
                <a:lnTo>
                  <a:pt x="70838" y="2044300"/>
                </a:lnTo>
                <a:cubicBezTo>
                  <a:pt x="411262" y="2110539"/>
                  <a:pt x="753451" y="2237385"/>
                  <a:pt x="1084493" y="2442857"/>
                </a:cubicBezTo>
                <a:cubicBezTo>
                  <a:pt x="1613775" y="2113721"/>
                  <a:pt x="2172363" y="1986631"/>
                  <a:pt x="2706216" y="1986631"/>
                </a:cubicBezTo>
                <a:close/>
                <a:moveTo>
                  <a:pt x="1079544" y="1176910"/>
                </a:moveTo>
                <a:cubicBezTo>
                  <a:pt x="902228" y="1176910"/>
                  <a:pt x="756491" y="1283451"/>
                  <a:pt x="756491" y="1411303"/>
                </a:cubicBezTo>
                <a:cubicBezTo>
                  <a:pt x="756491" y="1538771"/>
                  <a:pt x="902228" y="1638465"/>
                  <a:pt x="1079544" y="1638465"/>
                </a:cubicBezTo>
                <a:cubicBezTo>
                  <a:pt x="1257618" y="1638465"/>
                  <a:pt x="1399930" y="1539151"/>
                  <a:pt x="1399930" y="1411303"/>
                </a:cubicBezTo>
                <a:cubicBezTo>
                  <a:pt x="1399930" y="1283451"/>
                  <a:pt x="1257618" y="1176910"/>
                  <a:pt x="1079544" y="1176910"/>
                </a:cubicBezTo>
                <a:close/>
                <a:moveTo>
                  <a:pt x="946365" y="0"/>
                </a:moveTo>
                <a:lnTo>
                  <a:pt x="1222610" y="0"/>
                </a:lnTo>
                <a:lnTo>
                  <a:pt x="1222610" y="356156"/>
                </a:lnTo>
                <a:lnTo>
                  <a:pt x="1578390" y="356156"/>
                </a:lnTo>
                <a:lnTo>
                  <a:pt x="1578390" y="632024"/>
                </a:lnTo>
                <a:lnTo>
                  <a:pt x="1222610" y="632024"/>
                </a:lnTo>
                <a:lnTo>
                  <a:pt x="1222610" y="971817"/>
                </a:lnTo>
                <a:cubicBezTo>
                  <a:pt x="1473750" y="1021281"/>
                  <a:pt x="1661718" y="1196697"/>
                  <a:pt x="1661718" y="1411683"/>
                </a:cubicBezTo>
                <a:cubicBezTo>
                  <a:pt x="1661718" y="1664341"/>
                  <a:pt x="1398412" y="1874000"/>
                  <a:pt x="1079544" y="1874000"/>
                </a:cubicBezTo>
                <a:cubicBezTo>
                  <a:pt x="760680" y="1874000"/>
                  <a:pt x="507262" y="1664341"/>
                  <a:pt x="507262" y="1411683"/>
                </a:cubicBezTo>
                <a:cubicBezTo>
                  <a:pt x="507262" y="1196317"/>
                  <a:pt x="694470" y="1020899"/>
                  <a:pt x="946365" y="971817"/>
                </a:cubicBezTo>
                <a:lnTo>
                  <a:pt x="946365" y="632024"/>
                </a:lnTo>
                <a:lnTo>
                  <a:pt x="590591" y="632024"/>
                </a:lnTo>
                <a:lnTo>
                  <a:pt x="590591" y="356156"/>
                </a:lnTo>
                <a:lnTo>
                  <a:pt x="946365" y="356156"/>
                </a:lnTo>
                <a:close/>
              </a:path>
            </a:pathLst>
          </a:custGeom>
          <a:solidFill>
            <a:srgbClr val="CCE4EA"/>
          </a:solidFill>
          <a:ln w="9683" cap="flat">
            <a:noFill/>
            <a:prstDash val="solid"/>
            <a:miter/>
          </a:ln>
        </p:spPr>
        <p:txBody>
          <a:bodyPr wrap="square" rtlCol="0" anchor="ctr">
            <a:noAutofit/>
          </a:bodyPr>
          <a:lstStyle/>
          <a:p>
            <a:endParaRPr lang="da-DK" dirty="0"/>
          </a:p>
        </p:txBody>
      </p:sp>
      <p:sp>
        <p:nvSpPr>
          <p:cNvPr id="2" name="Title 1"/>
          <p:cNvSpPr>
            <a:spLocks noGrp="1"/>
          </p:cNvSpPr>
          <p:nvPr>
            <p:ph type="ctrTitle" hasCustomPrompt="1"/>
          </p:nvPr>
        </p:nvSpPr>
        <p:spPr>
          <a:xfrm>
            <a:off x="539749" y="3585600"/>
            <a:ext cx="6481764" cy="1692000"/>
          </a:xfrm>
        </p:spPr>
        <p:txBody>
          <a:bodyPr anchor="t"/>
          <a:lstStyle>
            <a:lvl1pPr algn="l">
              <a:defRPr sz="5400"/>
            </a:lvl1pPr>
          </a:lstStyle>
          <a:p>
            <a:r>
              <a:rPr lang="da-DK" dirty="0"/>
              <a:t>Klik for at tilføje titel</a:t>
            </a:r>
          </a:p>
        </p:txBody>
      </p:sp>
      <p:sp>
        <p:nvSpPr>
          <p:cNvPr id="4" name="Date_GeneralDate" hidden="1"/>
          <p:cNvSpPr>
            <a:spLocks noGrp="1"/>
          </p:cNvSpPr>
          <p:nvPr>
            <p:ph type="dt" sz="half" idx="10"/>
          </p:nvPr>
        </p:nvSpPr>
        <p:spPr>
          <a:xfrm>
            <a:off x="0" y="6912000"/>
            <a:ext cx="0" cy="0"/>
          </a:xfrm>
        </p:spPr>
        <p:txBody>
          <a:bodyPr/>
          <a:lstStyle>
            <a:lvl1pPr>
              <a:defRPr sz="100">
                <a:noFill/>
              </a:defRPr>
            </a:lvl1pPr>
          </a:lstStyle>
          <a:p>
            <a:fld id="{8A75E73A-74E9-49F8-88DB-CF32BA60E985}" type="datetime2">
              <a:rPr lang="da-DK" smtClean="0"/>
              <a:t>10. januar 2022</a:t>
            </a:fld>
            <a:endParaRPr lang="da-DK" dirty="0"/>
          </a:p>
        </p:txBody>
      </p:sp>
      <p:sp>
        <p:nvSpPr>
          <p:cNvPr id="5" name="FLD_PresentationTitle" hidden="1"/>
          <p:cNvSpPr>
            <a:spLocks noGrp="1"/>
          </p:cNvSpPr>
          <p:nvPr>
            <p:ph type="ftr" sz="quarter" idx="11"/>
          </p:nvPr>
        </p:nvSpPr>
        <p:spPr>
          <a:xfrm>
            <a:off x="0" y="6912000"/>
            <a:ext cx="0" cy="0"/>
          </a:xfrm>
        </p:spPr>
        <p:txBody>
          <a:bodyPr/>
          <a:lstStyle>
            <a:lvl1pPr>
              <a:defRPr sz="100">
                <a:noFill/>
              </a:defRPr>
            </a:lvl1pPr>
          </a:lstStyle>
          <a:p>
            <a:endParaRPr lang="da-DK" dirty="0"/>
          </a:p>
        </p:txBody>
      </p:sp>
      <p:sp>
        <p:nvSpPr>
          <p:cNvPr id="6" name="Slide Number Placeholder 5" hidden="1"/>
          <p:cNvSpPr>
            <a:spLocks noGrp="1"/>
          </p:cNvSpPr>
          <p:nvPr>
            <p:ph type="sldNum" sz="quarter" idx="12"/>
          </p:nvPr>
        </p:nvSpPr>
        <p:spPr>
          <a:xfrm>
            <a:off x="0" y="6912000"/>
            <a:ext cx="0" cy="0"/>
          </a:xfrm>
        </p:spPr>
        <p:txBody>
          <a:bodyPr/>
          <a:lstStyle>
            <a:lvl1pPr>
              <a:defRPr>
                <a:noFil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63184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reaker m. helsidet billede">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144DEC6-E871-41A7-8883-40915FBCBF9A}"/>
              </a:ext>
            </a:extLst>
          </p:cNvPr>
          <p:cNvSpPr>
            <a:spLocks noGrp="1"/>
          </p:cNvSpPr>
          <p:nvPr>
            <p:ph type="pic" sz="quarter" idx="15" hasCustomPrompt="1"/>
          </p:nvPr>
        </p:nvSpPr>
        <p:spPr>
          <a:xfrm>
            <a:off x="0" y="0"/>
            <a:ext cx="12192000" cy="6858000"/>
          </a:xfrm>
        </p:spPr>
        <p:txBody>
          <a:bodyPr tIns="72000"/>
          <a:lstStyle>
            <a:lvl1pPr marL="0" indent="0" algn="ctr">
              <a:buNone/>
              <a:defRPr sz="1600"/>
            </a:lvl1pPr>
          </a:lstStyle>
          <a:p>
            <a:r>
              <a:rPr lang="da-DK" dirty="0"/>
              <a:t>Klik for at indsætte billede</a:t>
            </a:r>
          </a:p>
        </p:txBody>
      </p:sp>
      <p:sp>
        <p:nvSpPr>
          <p:cNvPr id="2" name="Title 1"/>
          <p:cNvSpPr>
            <a:spLocks noGrp="1"/>
          </p:cNvSpPr>
          <p:nvPr>
            <p:ph type="ctrTitle" hasCustomPrompt="1"/>
          </p:nvPr>
        </p:nvSpPr>
        <p:spPr>
          <a:xfrm>
            <a:off x="539749" y="3585600"/>
            <a:ext cx="6481764" cy="1692000"/>
          </a:xfrm>
        </p:spPr>
        <p:txBody>
          <a:bodyPr anchor="t"/>
          <a:lstStyle>
            <a:lvl1pPr algn="l">
              <a:defRPr sz="5400"/>
            </a:lvl1pPr>
          </a:lstStyle>
          <a:p>
            <a:r>
              <a:rPr lang="da-DK" dirty="0"/>
              <a:t>Klik for at tilføje titel</a:t>
            </a:r>
          </a:p>
        </p:txBody>
      </p:sp>
      <p:sp>
        <p:nvSpPr>
          <p:cNvPr id="4" name="Date_GeneralDate" hidden="1"/>
          <p:cNvSpPr>
            <a:spLocks noGrp="1"/>
          </p:cNvSpPr>
          <p:nvPr>
            <p:ph type="dt" sz="half" idx="10"/>
          </p:nvPr>
        </p:nvSpPr>
        <p:spPr>
          <a:xfrm>
            <a:off x="0" y="6912000"/>
            <a:ext cx="0" cy="0"/>
          </a:xfrm>
        </p:spPr>
        <p:txBody>
          <a:bodyPr/>
          <a:lstStyle>
            <a:lvl1pPr>
              <a:defRPr sz="100">
                <a:noFill/>
              </a:defRPr>
            </a:lvl1pPr>
          </a:lstStyle>
          <a:p>
            <a:fld id="{90E20D7D-B2EA-46D4-B278-50A3C0413560}" type="datetime2">
              <a:rPr lang="da-DK" smtClean="0"/>
              <a:t>10. januar 2022</a:t>
            </a:fld>
            <a:endParaRPr lang="da-DK" dirty="0"/>
          </a:p>
        </p:txBody>
      </p:sp>
      <p:sp>
        <p:nvSpPr>
          <p:cNvPr id="5" name="FLD_PresentationTitle" hidden="1"/>
          <p:cNvSpPr>
            <a:spLocks noGrp="1"/>
          </p:cNvSpPr>
          <p:nvPr>
            <p:ph type="ftr" sz="quarter" idx="11"/>
          </p:nvPr>
        </p:nvSpPr>
        <p:spPr>
          <a:xfrm>
            <a:off x="0" y="6912000"/>
            <a:ext cx="0" cy="0"/>
          </a:xfrm>
        </p:spPr>
        <p:txBody>
          <a:bodyPr/>
          <a:lstStyle>
            <a:lvl1pPr>
              <a:defRPr sz="100">
                <a:noFill/>
              </a:defRPr>
            </a:lvl1pPr>
          </a:lstStyle>
          <a:p>
            <a:endParaRPr lang="da-DK" dirty="0"/>
          </a:p>
        </p:txBody>
      </p:sp>
      <p:sp>
        <p:nvSpPr>
          <p:cNvPr id="6" name="Slide Number Placeholder 5" hidden="1"/>
          <p:cNvSpPr>
            <a:spLocks noGrp="1"/>
          </p:cNvSpPr>
          <p:nvPr>
            <p:ph type="sldNum" sz="quarter" idx="12"/>
          </p:nvPr>
        </p:nvSpPr>
        <p:spPr>
          <a:xfrm>
            <a:off x="0" y="6912000"/>
            <a:ext cx="0" cy="0"/>
          </a:xfrm>
        </p:spPr>
        <p:txBody>
          <a:bodyPr/>
          <a:lstStyle>
            <a:lvl1pPr>
              <a:defRPr>
                <a:noFill/>
              </a:defRPr>
            </a:lvl1pPr>
          </a:lstStyle>
          <a:p>
            <a:fld id="{24C8C45C-947F-4981-8B3F-4F32E973C901}" type="slidenum">
              <a:rPr lang="da-DK" smtClean="0"/>
              <a:pPr/>
              <a:t>‹nr.›</a:t>
            </a:fld>
            <a:endParaRPr lang="da-DK" dirty="0"/>
          </a:p>
        </p:txBody>
      </p:sp>
      <p:sp>
        <p:nvSpPr>
          <p:cNvPr id="8" name="Text Placeholder 7">
            <a:extLst>
              <a:ext uri="{FF2B5EF4-FFF2-40B4-BE49-F238E27FC236}">
                <a16:creationId xmlns:a16="http://schemas.microsoft.com/office/drawing/2014/main" id="{8DF4A2EE-9AF3-411C-B78C-5A1C5229E67A}"/>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Tree>
    <p:extLst>
      <p:ext uri="{BB962C8B-B14F-4D97-AF65-F5344CB8AC3E}">
        <p14:creationId xmlns:p14="http://schemas.microsoft.com/office/powerpoint/2010/main" val="203727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reaker m. helsidet billede (hvidt logo)">
    <p:bg>
      <p:bgPr>
        <a:solidFill>
          <a:schemeClr val="bg1">
            <a:lumMod val="95000"/>
          </a:schemeClr>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144DEC6-E871-41A7-8883-40915FBCBF9A}"/>
              </a:ext>
            </a:extLst>
          </p:cNvPr>
          <p:cNvSpPr>
            <a:spLocks noGrp="1"/>
          </p:cNvSpPr>
          <p:nvPr>
            <p:ph type="pic" sz="quarter" idx="15" hasCustomPrompt="1"/>
          </p:nvPr>
        </p:nvSpPr>
        <p:spPr>
          <a:xfrm>
            <a:off x="0" y="0"/>
            <a:ext cx="12192000" cy="6858000"/>
          </a:xfrm>
        </p:spPr>
        <p:txBody>
          <a:bodyPr tIns="72000"/>
          <a:lstStyle>
            <a:lvl1pPr marL="0" indent="0" algn="ctr">
              <a:buNone/>
              <a:defRPr sz="1600"/>
            </a:lvl1pPr>
          </a:lstStyle>
          <a:p>
            <a:r>
              <a:rPr lang="da-DK" dirty="0"/>
              <a:t>Klik for at indsætte billede</a:t>
            </a:r>
          </a:p>
        </p:txBody>
      </p:sp>
      <p:sp>
        <p:nvSpPr>
          <p:cNvPr id="2" name="Title 1"/>
          <p:cNvSpPr>
            <a:spLocks noGrp="1"/>
          </p:cNvSpPr>
          <p:nvPr>
            <p:ph type="ctrTitle" hasCustomPrompt="1"/>
          </p:nvPr>
        </p:nvSpPr>
        <p:spPr>
          <a:xfrm>
            <a:off x="539749" y="3585600"/>
            <a:ext cx="6481764" cy="1692000"/>
          </a:xfrm>
        </p:spPr>
        <p:txBody>
          <a:bodyPr anchor="t"/>
          <a:lstStyle>
            <a:lvl1pPr algn="l">
              <a:defRPr sz="5400"/>
            </a:lvl1pPr>
          </a:lstStyle>
          <a:p>
            <a:r>
              <a:rPr lang="da-DK" dirty="0"/>
              <a:t>Klik for at tilføje titel</a:t>
            </a:r>
          </a:p>
        </p:txBody>
      </p:sp>
      <p:sp>
        <p:nvSpPr>
          <p:cNvPr id="4" name="Date_GeneralDate" hidden="1"/>
          <p:cNvSpPr>
            <a:spLocks noGrp="1"/>
          </p:cNvSpPr>
          <p:nvPr>
            <p:ph type="dt" sz="half" idx="10"/>
          </p:nvPr>
        </p:nvSpPr>
        <p:spPr>
          <a:xfrm>
            <a:off x="0" y="6912000"/>
            <a:ext cx="0" cy="0"/>
          </a:xfrm>
        </p:spPr>
        <p:txBody>
          <a:bodyPr/>
          <a:lstStyle>
            <a:lvl1pPr>
              <a:defRPr sz="100">
                <a:noFill/>
              </a:defRPr>
            </a:lvl1pPr>
          </a:lstStyle>
          <a:p>
            <a:fld id="{AEF66C01-1F6D-4BC5-B578-24F35FBBD2C1}" type="datetime2">
              <a:rPr lang="da-DK" smtClean="0"/>
              <a:t>10. januar 2022</a:t>
            </a:fld>
            <a:endParaRPr lang="da-DK" dirty="0"/>
          </a:p>
        </p:txBody>
      </p:sp>
      <p:sp>
        <p:nvSpPr>
          <p:cNvPr id="5" name="FLD_PresentationTitle" hidden="1"/>
          <p:cNvSpPr>
            <a:spLocks noGrp="1"/>
          </p:cNvSpPr>
          <p:nvPr>
            <p:ph type="ftr" sz="quarter" idx="11"/>
          </p:nvPr>
        </p:nvSpPr>
        <p:spPr>
          <a:xfrm>
            <a:off x="0" y="6912000"/>
            <a:ext cx="0" cy="0"/>
          </a:xfrm>
        </p:spPr>
        <p:txBody>
          <a:bodyPr/>
          <a:lstStyle>
            <a:lvl1pPr>
              <a:defRPr sz="100">
                <a:noFill/>
              </a:defRPr>
            </a:lvl1pPr>
          </a:lstStyle>
          <a:p>
            <a:endParaRPr lang="da-DK" dirty="0"/>
          </a:p>
        </p:txBody>
      </p:sp>
      <p:sp>
        <p:nvSpPr>
          <p:cNvPr id="6" name="Slide Number Placeholder 5" hidden="1"/>
          <p:cNvSpPr>
            <a:spLocks noGrp="1"/>
          </p:cNvSpPr>
          <p:nvPr>
            <p:ph type="sldNum" sz="quarter" idx="12"/>
          </p:nvPr>
        </p:nvSpPr>
        <p:spPr>
          <a:xfrm>
            <a:off x="0" y="6912000"/>
            <a:ext cx="0" cy="0"/>
          </a:xfrm>
        </p:spPr>
        <p:txBody>
          <a:bodyPr/>
          <a:lstStyle>
            <a:lvl1pPr>
              <a:defRPr>
                <a:noFill/>
              </a:defRPr>
            </a:lvl1pPr>
          </a:lstStyle>
          <a:p>
            <a:fld id="{24C8C45C-947F-4981-8B3F-4F32E973C901}" type="slidenum">
              <a:rPr lang="da-DK" smtClean="0"/>
              <a:pPr/>
              <a:t>‹nr.›</a:t>
            </a:fld>
            <a:endParaRPr lang="da-DK" dirty="0"/>
          </a:p>
        </p:txBody>
      </p:sp>
      <p:sp>
        <p:nvSpPr>
          <p:cNvPr id="10" name="Text Placeholder 7">
            <a:extLst>
              <a:ext uri="{FF2B5EF4-FFF2-40B4-BE49-F238E27FC236}">
                <a16:creationId xmlns:a16="http://schemas.microsoft.com/office/drawing/2014/main" id="{4D6FE7CF-D751-4088-9E86-16AAD29BD39F}"/>
              </a:ext>
            </a:extLst>
          </p:cNvPr>
          <p:cNvSpPr>
            <a:spLocks noGrp="1" noChangeAspect="1"/>
          </p:cNvSpPr>
          <p:nvPr>
            <p:ph type="body" sz="quarter" idx="18" hasCustomPrompt="1"/>
          </p:nvPr>
        </p:nvSpPr>
        <p:spPr>
          <a:xfrm>
            <a:off x="9799638" y="542879"/>
            <a:ext cx="1852362" cy="510160"/>
          </a:xfrm>
          <a:blipFill>
            <a:blip r:embed="rId2"/>
            <a:stretch>
              <a:fillRect/>
            </a:stretch>
          </a:blipFill>
        </p:spPr>
        <p:txBody>
          <a:bodyPr/>
          <a:lstStyle>
            <a:lvl1pPr marL="0" indent="0">
              <a:buNone/>
              <a:defRPr sz="100">
                <a:noFill/>
              </a:defRPr>
            </a:lvl1pPr>
          </a:lstStyle>
          <a:p>
            <a:pPr lvl="0"/>
            <a:r>
              <a:rPr lang="da-DK" dirty="0"/>
              <a:t>.</a:t>
            </a:r>
          </a:p>
        </p:txBody>
      </p:sp>
    </p:spTree>
    <p:extLst>
      <p:ext uri="{BB962C8B-B14F-4D97-AF65-F5344CB8AC3E}">
        <p14:creationId xmlns:p14="http://schemas.microsoft.com/office/powerpoint/2010/main" val="2488403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4.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3.xml"/><Relationship Id="rId33" Type="http://schemas.openxmlformats.org/officeDocument/2006/relationships/tags" Target="../tags/tag1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7.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32" Type="http://schemas.openxmlformats.org/officeDocument/2006/relationships/tags" Target="../tags/tag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1.xml"/><Relationship Id="rId28" Type="http://schemas.openxmlformats.org/officeDocument/2006/relationships/tags" Target="../tags/tag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ags" Target="../tags/tag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 Id="rId27" Type="http://schemas.openxmlformats.org/officeDocument/2006/relationships/tags" Target="../tags/tag5.xml"/><Relationship Id="rId30" Type="http://schemas.openxmlformats.org/officeDocument/2006/relationships/tags" Target="../tags/tag8.xml"/><Relationship Id="rId35"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750" y="539750"/>
            <a:ext cx="9259888" cy="934890"/>
          </a:xfrm>
          <a:prstGeom prst="rect">
            <a:avLst/>
          </a:prstGeom>
        </p:spPr>
        <p:txBody>
          <a:bodyPr vert="horz" lIns="0" tIns="0" rIns="0" bIns="0" rtlCol="0" anchor="t" anchorCtr="0">
            <a:noAutofit/>
          </a:bodyPr>
          <a:lstStyle/>
          <a:p>
            <a:r>
              <a:rPr lang="da-DK" dirty="0"/>
              <a:t>Klik for at redigere i master</a:t>
            </a:r>
          </a:p>
        </p:txBody>
      </p:sp>
      <p:sp>
        <p:nvSpPr>
          <p:cNvPr id="3" name="Text Placeholder 2"/>
          <p:cNvSpPr>
            <a:spLocks noGrp="1"/>
          </p:cNvSpPr>
          <p:nvPr>
            <p:ph type="body" idx="1"/>
          </p:nvPr>
        </p:nvSpPr>
        <p:spPr>
          <a:xfrm>
            <a:off x="539748" y="1800000"/>
            <a:ext cx="11113200" cy="4518000"/>
          </a:xfrm>
          <a:prstGeom prst="rect">
            <a:avLst/>
          </a:prstGeom>
        </p:spPr>
        <p:txBody>
          <a:bodyPr vert="horz" lIns="0" tIns="0" rIns="0" bIns="0" rtlCol="0">
            <a:noAutofit/>
          </a:bodyPr>
          <a:lstStyle/>
          <a:p>
            <a:pPr lvl="0"/>
            <a:r>
              <a:rPr lang="da-DK" noProof="0" dirty="0"/>
              <a:t>Click to </a:t>
            </a:r>
            <a:r>
              <a:rPr lang="da-DK" noProof="0" dirty="0" err="1"/>
              <a:t>edit</a:t>
            </a:r>
            <a:r>
              <a:rPr lang="da-DK" noProof="0" dirty="0"/>
              <a:t> Master </a:t>
            </a:r>
            <a:r>
              <a:rPr lang="da-DK" noProof="0" dirty="0" err="1"/>
              <a:t>text</a:t>
            </a:r>
            <a:r>
              <a:rPr lang="da-DK" noProof="0" dirty="0"/>
              <a:t> styles</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a:p>
            <a:pPr lvl="5"/>
            <a:r>
              <a:rPr lang="da-DK" noProof="0" dirty="0"/>
              <a:t>6</a:t>
            </a:r>
          </a:p>
          <a:p>
            <a:pPr lvl="6"/>
            <a:r>
              <a:rPr lang="da-DK" noProof="0" dirty="0"/>
              <a:t>7</a:t>
            </a:r>
          </a:p>
          <a:p>
            <a:pPr lvl="7"/>
            <a:r>
              <a:rPr lang="da-DK" noProof="0" dirty="0"/>
              <a:t>8</a:t>
            </a:r>
          </a:p>
          <a:p>
            <a:pPr lvl="8"/>
            <a:r>
              <a:rPr lang="da-DK" noProof="0" dirty="0"/>
              <a:t>9</a:t>
            </a:r>
          </a:p>
        </p:txBody>
      </p:sp>
      <p:sp>
        <p:nvSpPr>
          <p:cNvPr id="4" name="Date_GeneralDate"/>
          <p:cNvSpPr>
            <a:spLocks noGrp="1"/>
          </p:cNvSpPr>
          <p:nvPr>
            <p:ph type="dt" sz="half" idx="2"/>
          </p:nvPr>
        </p:nvSpPr>
        <p:spPr>
          <a:xfrm>
            <a:off x="1465263" y="6451200"/>
            <a:ext cx="1270800" cy="180000"/>
          </a:xfrm>
          <a:prstGeom prst="rect">
            <a:avLst/>
          </a:prstGeom>
        </p:spPr>
        <p:txBody>
          <a:bodyPr vert="horz" lIns="0" tIns="0" rIns="0" bIns="0" rtlCol="0" anchor="b" anchorCtr="0"/>
          <a:lstStyle>
            <a:lvl1pPr algn="l">
              <a:defRPr sz="800">
                <a:solidFill>
                  <a:schemeClr val="tx1"/>
                </a:solidFill>
              </a:defRPr>
            </a:lvl1pPr>
          </a:lstStyle>
          <a:p>
            <a:fld id="{C84C15A5-426F-46F2-8534-459880AD6ACA}" type="datetime2">
              <a:rPr lang="da-DK" smtClean="0"/>
              <a:t>10. januar 2022</a:t>
            </a:fld>
            <a:endParaRPr lang="da-DK" dirty="0"/>
          </a:p>
        </p:txBody>
      </p:sp>
      <p:sp>
        <p:nvSpPr>
          <p:cNvPr id="5" name="FLD_PresentationTitle"/>
          <p:cNvSpPr>
            <a:spLocks noGrp="1"/>
          </p:cNvSpPr>
          <p:nvPr>
            <p:ph type="ftr" sz="quarter" idx="3"/>
          </p:nvPr>
        </p:nvSpPr>
        <p:spPr>
          <a:xfrm>
            <a:off x="3317875" y="6451200"/>
            <a:ext cx="4356000" cy="180000"/>
          </a:xfrm>
          <a:prstGeom prst="rect">
            <a:avLst/>
          </a:prstGeom>
        </p:spPr>
        <p:txBody>
          <a:bodyPr vert="horz" lIns="0" tIns="0" rIns="0" bIns="0" rtlCol="0" anchor="b" anchorCtr="0"/>
          <a:lstStyle>
            <a:lvl1pPr algn="l">
              <a:defRPr sz="800">
                <a:solidFill>
                  <a:schemeClr val="tx1"/>
                </a:solidFill>
              </a:defRPr>
            </a:lvl1pPr>
          </a:lstStyle>
          <a:p>
            <a:endParaRPr lang="da-DK" dirty="0"/>
          </a:p>
        </p:txBody>
      </p:sp>
      <p:sp>
        <p:nvSpPr>
          <p:cNvPr id="6" name="Slide Number Placeholder 5"/>
          <p:cNvSpPr>
            <a:spLocks noGrp="1"/>
          </p:cNvSpPr>
          <p:nvPr>
            <p:ph type="sldNum" sz="quarter" idx="4"/>
          </p:nvPr>
        </p:nvSpPr>
        <p:spPr>
          <a:xfrm>
            <a:off x="540000" y="6451200"/>
            <a:ext cx="277200" cy="180000"/>
          </a:xfrm>
          <a:prstGeom prst="rect">
            <a:avLst/>
          </a:prstGeom>
        </p:spPr>
        <p:txBody>
          <a:bodyPr vert="horz" lIns="0" tIns="0" rIns="0" bIns="0" rtlCol="0" anchor="b" anchorCtr="0"/>
          <a:lstStyle>
            <a:lvl1pPr algn="r">
              <a:defRPr sz="800">
                <a:solidFill>
                  <a:schemeClr val="tx1"/>
                </a:solidFill>
              </a:defRPr>
            </a:lvl1pPr>
          </a:lstStyle>
          <a:p>
            <a:pPr algn="l"/>
            <a:fld id="{24C8C45C-947F-4981-8B3F-4F32E973C901}" type="slidenum">
              <a:rPr lang="da-DK" smtClean="0"/>
              <a:pPr algn="l"/>
              <a:t>‹nr.›</a:t>
            </a:fld>
            <a:endParaRPr lang="da-DK" dirty="0"/>
          </a:p>
        </p:txBody>
      </p:sp>
      <p:pic>
        <p:nvPicPr>
          <p:cNvPr id="8" name="Logo">
            <a:extLst>
              <a:ext uri="{FF2B5EF4-FFF2-40B4-BE49-F238E27FC236}">
                <a16:creationId xmlns:a16="http://schemas.microsoft.com/office/drawing/2014/main" id="{F4D82CF5-59D9-4856-8A5E-FBFAAFBD31C9}"/>
              </a:ext>
            </a:extLst>
          </p:cNvPr>
          <p:cNvPicPr>
            <a:picLocks noChangeAspect="1"/>
          </p:cNvPicPr>
          <p:nvPr userDrawn="1"/>
        </p:nvPicPr>
        <p:blipFill>
          <a:blip r:embed="rId35" cstate="hqprint">
            <a:extLst>
              <a:ext uri="{28A0092B-C50C-407E-A947-70E740481C1C}">
                <a14:useLocalDpi xmlns:a14="http://schemas.microsoft.com/office/drawing/2010/main" val="0"/>
              </a:ext>
            </a:extLst>
          </a:blip>
          <a:stretch>
            <a:fillRect/>
          </a:stretch>
        </p:blipFill>
        <p:spPr>
          <a:xfrm>
            <a:off x="9799638" y="542879"/>
            <a:ext cx="1852362" cy="510160"/>
          </a:xfrm>
          <a:prstGeom prst="rect">
            <a:avLst/>
          </a:prstGeom>
        </p:spPr>
      </p:pic>
      <p:sp>
        <p:nvSpPr>
          <p:cNvPr id="48" name="[WorkArea]" descr="&lt;?xml version=&quot;1.0&quot; encoding=&quot;utf-16&quot;?&gt;&#10;&lt;GridTheme xmlns:xsd=&quot;http://www.w3.org/2001/XMLSchema&quot; xmlns:xsi=&quot;http://www.w3.org/2001/XMLSchema-instance&quot;&gt;&#10;  &lt;GuideLines /&gt;&#10;  &lt;SubGrids&gt;&#10;    &lt;SubGrid&gt;&#10;      &lt;Left&gt;42.5196838&lt;/Left&gt;&#10;      &lt;Top&gt;42.5196838&lt;/Top&gt;&#10;      &lt;Width&gt;72.91338&lt;/Width&gt;&#10;      &lt;Height&gt;454.960632&lt;/Height&gt;&#10;    &lt;/SubGrid&gt;&#10;    &lt;SubGrid&gt;&#10;      &lt;Left&gt;844.566956&lt;/Left&gt;&#10;      &lt;Top&gt;42.5196838&lt;/Top&gt;&#10;      &lt;Width&gt;72.91338&lt;/Width&gt;&#10;      &lt;Height&gt;454.960632&lt;/Height&gt;&#10;    &lt;/SubGrid&gt;&#10;    &lt;SubGrid&gt;&#10;      &lt;Left&gt;115.433067&lt;/Left&gt;&#10;      &lt;Top&gt;42.5196838&lt;/Top&gt;&#10;      &lt;Width&gt;72.91338&lt;/Width&gt;&#10;      &lt;Height&gt;454.960632&lt;/Height&gt;&#10;    &lt;/SubGrid&gt;&#10;    &lt;SubGrid&gt;&#10;      &lt;Left&gt;188.346451&lt;/Left&gt;&#10;      &lt;Top&gt;42.5196838&lt;/Top&gt;&#10;      &lt;Width&gt;72.91338&lt;/Width&gt;&#10;      &lt;Height&gt;454.960632&lt;/Height&gt;&#10;    &lt;/SubGrid&gt;&#10;    &lt;SubGrid&gt;&#10;      &lt;Left&gt;261.259857&lt;/Left&gt;&#10;      &lt;Top&gt;42.5196838&lt;/Top&gt;&#10;      &lt;Width&gt;72.91338&lt;/Width&gt;&#10;      &lt;Height&gt;454.960632&lt;/Height&gt;&#10;    &lt;/SubGrid&gt;&#10;    &lt;SubGrid&gt;&#10;      &lt;Left&gt;334.173218&lt;/Left&gt;&#10;      &lt;Top&gt;42.5196838&lt;/Top&gt;&#10;      &lt;Width&gt;72.91338&lt;/Width&gt;&#10;      &lt;Height&gt;454.960632&lt;/Height&gt;&#10;    &lt;/SubGrid&gt;&#10;    &lt;SubGrid&gt;&#10;      &lt;Left&gt;407.0866&lt;/Left&gt;&#10;      &lt;Top&gt;42.5196838&lt;/Top&gt;&#10;      &lt;Width&gt;72.91338&lt;/Width&gt;&#10;      &lt;Height&gt;454.960632&lt;/Height&gt;&#10;    &lt;/SubGrid&gt;&#10;    &lt;SubGrid&gt;&#10;      &lt;Left&gt;480&lt;/Left&gt;&#10;      &lt;Top&gt;42.5196838&lt;/Top&gt;&#10;      &lt;Width&gt;72.91338&lt;/Width&gt;&#10;      &lt;Height&gt;454.960632&lt;/Height&gt;&#10;    &lt;/SubGrid&gt;&#10;    &lt;SubGrid&gt;&#10;      &lt;Left&gt;552.9134&lt;/Left&gt;&#10;      &lt;Top&gt;42.5196838&lt;/Top&gt;&#10;      &lt;Width&gt;72.91338&lt;/Width&gt;&#10;      &lt;Height&gt;454.960632&lt;/Height&gt;&#10;    &lt;/SubGrid&gt;&#10;    &lt;SubGrid&gt;&#10;      &lt;Left&gt;625.8268&lt;/Left&gt;&#10;      &lt;Top&gt;42.5196838&lt;/Top&gt;&#10;      &lt;Width&gt;72.91338&lt;/Width&gt;&#10;      &lt;Height&gt;454.960632&lt;/Height&gt;&#10;    &lt;/SubGrid&gt;&#10;    &lt;SubGrid&gt;&#10;      &lt;Left&gt;698.7402&lt;/Left&gt;&#10;      &lt;Top&gt;42.5196838&lt;/Top&gt;&#10;      &lt;Width&gt;72.91338&lt;/Width&gt;&#10;      &lt;Height&gt;454.960632&lt;/Height&gt;&#10;    &lt;/SubGrid&gt;&#10;    &lt;SubGrid&gt;&#10;      &lt;Left&gt;771.653564&lt;/Left&gt;&#10;      &lt;Top&gt;42.5196838&lt;/Top&gt;&#10;      &lt;Width&gt;72.91338&lt;/Width&gt;&#10;      &lt;Height&gt;454.960632&lt;/Height&gt;&#10;    &lt;/SubGrid&gt;&#10;  &lt;/SubGrids&gt;&#10;  &lt;WorkArea&gt;&#10;    &lt;Top&gt;42.5196838&lt;/Top&gt;&#10;    &lt;Left&gt;42.5196838&lt;/Left&gt;&#10;    &lt;Width&gt;874.960632&lt;/Width&gt;&#10;    &lt;Height&gt;454.960632&lt;/Height&gt;&#10;  &lt;/WorkArea&gt;&#10;  &lt;AspectW&gt;16&lt;/AspectW&gt;&#10;  &lt;AspectH&gt;9&lt;/AspectH&gt;&#10;  &lt;Width&gt;960&lt;/Width&gt;&#10;  &lt;Height&gt;540&lt;/Height&gt;&#10;  &lt;HGap&gt;10&lt;/HGap&gt;&#10;  &lt;VGap&gt;10&lt;/VGap&gt;&#10;  &lt;OfficeVersion&gt;16&lt;/OfficeVersion&gt;&#10;&lt;/GridTheme&gt;" hidden="1">
            <a:extLst>
              <a:ext uri="{FF2B5EF4-FFF2-40B4-BE49-F238E27FC236}">
                <a16:creationId xmlns:a16="http://schemas.microsoft.com/office/drawing/2014/main" id="{A76B31BA-D75C-4E7F-8C0C-E7571815A4E6}"/>
              </a:ext>
            </a:extLst>
          </p:cNvPr>
          <p:cNvSpPr/>
          <p:nvPr userDrawn="1"/>
        </p:nvSpPr>
        <p:spPr>
          <a:xfrm>
            <a:off x="540000" y="540000"/>
            <a:ext cx="11112000" cy="5778000"/>
          </a:xfrm>
          <a:prstGeom prst="rect">
            <a:avLst/>
          </a:prstGeom>
          <a:solidFill>
            <a:srgbClr val="EAEAEA">
              <a:alpha val="50000"/>
            </a:srgbClr>
          </a:solidFill>
          <a:ln w="12700" cap="flat" cmpd="sng" algn="ctr">
            <a:solidFill>
              <a:schemeClr val="accent1">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49" name="Rectangle 48" hidden="1">
            <a:extLst>
              <a:ext uri="{FF2B5EF4-FFF2-40B4-BE49-F238E27FC236}">
                <a16:creationId xmlns:a16="http://schemas.microsoft.com/office/drawing/2014/main" id="{F9C0A994-14E1-4B65-BF2E-8D31F94A8C9A}"/>
              </a:ext>
            </a:extLst>
          </p:cNvPr>
          <p:cNvSpPr/>
          <p:nvPr userDrawn="1">
            <p:custDataLst>
              <p:tags r:id="rId23"/>
            </p:custDataLst>
          </p:nvPr>
        </p:nvSpPr>
        <p:spPr>
          <a:xfrm>
            <a:off x="540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0" name="Rectangle 49" hidden="1">
            <a:extLst>
              <a:ext uri="{FF2B5EF4-FFF2-40B4-BE49-F238E27FC236}">
                <a16:creationId xmlns:a16="http://schemas.microsoft.com/office/drawing/2014/main" id="{0A3D5CF3-4482-45C0-8C71-0B45B46988E1}"/>
              </a:ext>
            </a:extLst>
          </p:cNvPr>
          <p:cNvSpPr/>
          <p:nvPr userDrawn="1">
            <p:custDataLst>
              <p:tags r:id="rId24"/>
            </p:custDataLst>
          </p:nvPr>
        </p:nvSpPr>
        <p:spPr>
          <a:xfrm>
            <a:off x="10726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1" name="Rectangle 50" hidden="1">
            <a:extLst>
              <a:ext uri="{FF2B5EF4-FFF2-40B4-BE49-F238E27FC236}">
                <a16:creationId xmlns:a16="http://schemas.microsoft.com/office/drawing/2014/main" id="{91A6C0AD-2321-4FAC-98D6-47B635CD631B}"/>
              </a:ext>
            </a:extLst>
          </p:cNvPr>
          <p:cNvSpPr/>
          <p:nvPr userDrawn="1">
            <p:custDataLst>
              <p:tags r:id="rId25"/>
            </p:custDataLst>
          </p:nvPr>
        </p:nvSpPr>
        <p:spPr>
          <a:xfrm>
            <a:off x="1466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2" name="Rectangle 51" hidden="1">
            <a:extLst>
              <a:ext uri="{FF2B5EF4-FFF2-40B4-BE49-F238E27FC236}">
                <a16:creationId xmlns:a16="http://schemas.microsoft.com/office/drawing/2014/main" id="{9997466F-BE42-4D2B-A88B-8A59B0D18CC6}"/>
              </a:ext>
            </a:extLst>
          </p:cNvPr>
          <p:cNvSpPr/>
          <p:nvPr userDrawn="1">
            <p:custDataLst>
              <p:tags r:id="rId26"/>
            </p:custDataLst>
          </p:nvPr>
        </p:nvSpPr>
        <p:spPr>
          <a:xfrm>
            <a:off x="2392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3" name="Rectangle 52" hidden="1">
            <a:extLst>
              <a:ext uri="{FF2B5EF4-FFF2-40B4-BE49-F238E27FC236}">
                <a16:creationId xmlns:a16="http://schemas.microsoft.com/office/drawing/2014/main" id="{765A479C-2EBC-4B0C-B887-9C571D0D519A}"/>
              </a:ext>
            </a:extLst>
          </p:cNvPr>
          <p:cNvSpPr/>
          <p:nvPr userDrawn="1">
            <p:custDataLst>
              <p:tags r:id="rId27"/>
            </p:custDataLst>
          </p:nvPr>
        </p:nvSpPr>
        <p:spPr>
          <a:xfrm>
            <a:off x="3318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4" name="Rectangle 53" hidden="1">
            <a:extLst>
              <a:ext uri="{FF2B5EF4-FFF2-40B4-BE49-F238E27FC236}">
                <a16:creationId xmlns:a16="http://schemas.microsoft.com/office/drawing/2014/main" id="{2051B843-22F2-46D7-A0BD-EC58E0BFFE2D}"/>
              </a:ext>
            </a:extLst>
          </p:cNvPr>
          <p:cNvSpPr/>
          <p:nvPr userDrawn="1">
            <p:custDataLst>
              <p:tags r:id="rId28"/>
            </p:custDataLst>
          </p:nvPr>
        </p:nvSpPr>
        <p:spPr>
          <a:xfrm>
            <a:off x="4244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5" name="Rectangle 54" hidden="1">
            <a:extLst>
              <a:ext uri="{FF2B5EF4-FFF2-40B4-BE49-F238E27FC236}">
                <a16:creationId xmlns:a16="http://schemas.microsoft.com/office/drawing/2014/main" id="{C83AE160-C72F-4AE8-933A-E591ED1F5631}"/>
              </a:ext>
            </a:extLst>
          </p:cNvPr>
          <p:cNvSpPr/>
          <p:nvPr userDrawn="1">
            <p:custDataLst>
              <p:tags r:id="rId29"/>
            </p:custDataLst>
          </p:nvPr>
        </p:nvSpPr>
        <p:spPr>
          <a:xfrm>
            <a:off x="5170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6" name="Rectangle 55" hidden="1">
            <a:extLst>
              <a:ext uri="{FF2B5EF4-FFF2-40B4-BE49-F238E27FC236}">
                <a16:creationId xmlns:a16="http://schemas.microsoft.com/office/drawing/2014/main" id="{594F49F7-0972-4D67-87A1-DFE4CBB61EB3}"/>
              </a:ext>
            </a:extLst>
          </p:cNvPr>
          <p:cNvSpPr/>
          <p:nvPr userDrawn="1">
            <p:custDataLst>
              <p:tags r:id="rId30"/>
            </p:custDataLst>
          </p:nvPr>
        </p:nvSpPr>
        <p:spPr>
          <a:xfrm>
            <a:off x="6096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7" name="Rectangle 56" hidden="1">
            <a:extLst>
              <a:ext uri="{FF2B5EF4-FFF2-40B4-BE49-F238E27FC236}">
                <a16:creationId xmlns:a16="http://schemas.microsoft.com/office/drawing/2014/main" id="{F217BAF2-A665-41EF-9B43-8AB8D46187BC}"/>
              </a:ext>
            </a:extLst>
          </p:cNvPr>
          <p:cNvSpPr/>
          <p:nvPr userDrawn="1">
            <p:custDataLst>
              <p:tags r:id="rId31"/>
            </p:custDataLst>
          </p:nvPr>
        </p:nvSpPr>
        <p:spPr>
          <a:xfrm>
            <a:off x="7022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8" name="Rectangle 57" hidden="1">
            <a:extLst>
              <a:ext uri="{FF2B5EF4-FFF2-40B4-BE49-F238E27FC236}">
                <a16:creationId xmlns:a16="http://schemas.microsoft.com/office/drawing/2014/main" id="{1A52CB47-659A-4D1B-9DB5-6E70ADC7A6D9}"/>
              </a:ext>
            </a:extLst>
          </p:cNvPr>
          <p:cNvSpPr/>
          <p:nvPr userDrawn="1">
            <p:custDataLst>
              <p:tags r:id="rId32"/>
            </p:custDataLst>
          </p:nvPr>
        </p:nvSpPr>
        <p:spPr>
          <a:xfrm>
            <a:off x="7948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59" name="Rectangle 58" hidden="1">
            <a:extLst>
              <a:ext uri="{FF2B5EF4-FFF2-40B4-BE49-F238E27FC236}">
                <a16:creationId xmlns:a16="http://schemas.microsoft.com/office/drawing/2014/main" id="{56726B8B-8012-4B0A-9AFD-9D2C92153168}"/>
              </a:ext>
            </a:extLst>
          </p:cNvPr>
          <p:cNvSpPr/>
          <p:nvPr userDrawn="1">
            <p:custDataLst>
              <p:tags r:id="rId33"/>
            </p:custDataLst>
          </p:nvPr>
        </p:nvSpPr>
        <p:spPr>
          <a:xfrm>
            <a:off x="8874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60" name="Rectangle 59" hidden="1">
            <a:extLst>
              <a:ext uri="{FF2B5EF4-FFF2-40B4-BE49-F238E27FC236}">
                <a16:creationId xmlns:a16="http://schemas.microsoft.com/office/drawing/2014/main" id="{A3D8B656-0133-4298-A12F-22A206B2F9E8}"/>
              </a:ext>
            </a:extLst>
          </p:cNvPr>
          <p:cNvSpPr/>
          <p:nvPr userDrawn="1">
            <p:custDataLst>
              <p:tags r:id="rId34"/>
            </p:custDataLst>
          </p:nvPr>
        </p:nvSpPr>
        <p:spPr>
          <a:xfrm>
            <a:off x="9800000" y="540000"/>
            <a:ext cx="926000" cy="5778000"/>
          </a:xfrm>
          <a:prstGeom prst="rect">
            <a:avLst/>
          </a:prstGeom>
          <a:noFill/>
          <a:ln w="12700" cap="flat" cmpd="sng" algn="ctr">
            <a:solidFill>
              <a:srgbClr val="5B9BD5"/>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731" r:id="rId1"/>
    <p:sldLayoutId id="2147483745" r:id="rId2"/>
    <p:sldLayoutId id="2147483730" r:id="rId3"/>
    <p:sldLayoutId id="2147483743" r:id="rId4"/>
    <p:sldLayoutId id="2147483649" r:id="rId5"/>
    <p:sldLayoutId id="2147483735" r:id="rId6"/>
    <p:sldLayoutId id="2147483732" r:id="rId7"/>
    <p:sldLayoutId id="2147483658" r:id="rId8"/>
    <p:sldLayoutId id="2147483744" r:id="rId9"/>
    <p:sldLayoutId id="2147483740" r:id="rId10"/>
    <p:sldLayoutId id="2147483721" r:id="rId11"/>
    <p:sldLayoutId id="2147483652" r:id="rId12"/>
    <p:sldLayoutId id="2147483734" r:id="rId13"/>
    <p:sldLayoutId id="2147483733" r:id="rId14"/>
    <p:sldLayoutId id="2147483742" r:id="rId15"/>
    <p:sldLayoutId id="2147483737" r:id="rId16"/>
    <p:sldLayoutId id="2147483736" r:id="rId17"/>
    <p:sldLayoutId id="2147483738" r:id="rId18"/>
    <p:sldLayoutId id="2147483654" r:id="rId19"/>
    <p:sldLayoutId id="2147483655" r:id="rId20"/>
    <p:sldLayoutId id="2147483741" r:id="rId21"/>
  </p:sldLayoutIdLst>
  <p:hf hdr="0" ftr="0"/>
  <p:txStyles>
    <p:titleStyle>
      <a:lvl1pPr algn="l" defTabSz="914400" rtl="0" eaLnBrk="1" latinLnBrk="0" hangingPunct="1">
        <a:lnSpc>
          <a:spcPct val="83000"/>
        </a:lnSpc>
        <a:spcBef>
          <a:spcPct val="0"/>
        </a:spcBef>
        <a:buNone/>
        <a:defRPr sz="3600" kern="1200">
          <a:solidFill>
            <a:schemeClr val="tx1"/>
          </a:solidFill>
          <a:latin typeface="+mj-lt"/>
          <a:ea typeface="+mj-ea"/>
          <a:cs typeface="+mj-cs"/>
        </a:defRPr>
      </a:lvl1pPr>
    </p:titleStyle>
    <p:bodyStyle>
      <a:lvl1pPr marL="180000" indent="-180000" algn="l" defTabSz="914400" rtl="0" eaLnBrk="1" latinLnBrk="0" hangingPunct="1">
        <a:lnSpc>
          <a:spcPct val="100000"/>
        </a:lnSpc>
        <a:spcBef>
          <a:spcPts val="12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600"/>
        </a:spcBef>
        <a:buFont typeface="Arial" panose="020B0604020202020204" pitchFamily="34" charset="0"/>
        <a:buChar char="​"/>
        <a:defRPr sz="2000" b="1" kern="1200">
          <a:solidFill>
            <a:schemeClr val="tx1"/>
          </a:solidFill>
          <a:latin typeface="+mn-lt"/>
          <a:ea typeface="+mn-ea"/>
          <a:cs typeface="+mn-cs"/>
        </a:defRPr>
      </a:lvl4pPr>
      <a:lvl5pPr marL="0" indent="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5pPr>
      <a:lvl6pPr marL="180000" indent="-180000" algn="l" defTabSz="914400" rtl="0" eaLnBrk="1" latinLnBrk="0" hangingPunct="1">
        <a:lnSpc>
          <a:spcPct val="100000"/>
        </a:lnSpc>
        <a:spcBef>
          <a:spcPts val="600"/>
        </a:spcBef>
        <a:buFont typeface="+mj-lt"/>
        <a:buAutoNum type="arabicParenR"/>
        <a:defRPr sz="1000" kern="1200">
          <a:solidFill>
            <a:schemeClr val="tx1"/>
          </a:solidFill>
          <a:latin typeface="+mn-lt"/>
          <a:ea typeface="+mn-ea"/>
          <a:cs typeface="+mn-cs"/>
        </a:defRPr>
      </a:lvl6pPr>
      <a:lvl7pPr marL="228600" indent="-228600" algn="l" defTabSz="914400" rtl="0" eaLnBrk="1" latinLnBrk="0" hangingPunct="1">
        <a:lnSpc>
          <a:spcPct val="100000"/>
        </a:lnSpc>
        <a:spcBef>
          <a:spcPts val="600"/>
        </a:spcBef>
        <a:buFont typeface="+mj-lt"/>
        <a:buAutoNum type="alphaLcParenR"/>
        <a:defRPr sz="1000" kern="1200" baseline="0">
          <a:solidFill>
            <a:schemeClr val="tx1"/>
          </a:solidFill>
          <a:latin typeface="+mn-lt"/>
          <a:ea typeface="+mn-ea"/>
          <a:cs typeface="+mn-cs"/>
        </a:defRPr>
      </a:lvl7pPr>
      <a:lvl8pPr marL="180000" indent="-180000" algn="l" defTabSz="914400" rtl="0" eaLnBrk="1" latinLnBrk="0" hangingPunct="1">
        <a:lnSpc>
          <a:spcPct val="100000"/>
        </a:lnSpc>
        <a:spcBef>
          <a:spcPts val="600"/>
        </a:spcBef>
        <a:buFont typeface="Arial" panose="020B0604020202020204" pitchFamily="34" charset="0"/>
        <a:buChar char="•"/>
        <a:defRPr sz="1000" kern="1200">
          <a:solidFill>
            <a:schemeClr val="tx1"/>
          </a:solidFill>
          <a:latin typeface="+mn-lt"/>
          <a:ea typeface="+mn-ea"/>
          <a:cs typeface="+mn-cs"/>
        </a:defRPr>
      </a:lvl8pPr>
      <a:lvl9pPr marL="0" indent="0" algn="l" defTabSz="914400" rtl="0" eaLnBrk="1" latinLnBrk="0" hangingPunct="1">
        <a:lnSpc>
          <a:spcPct val="100000"/>
        </a:lnSpc>
        <a:spcBef>
          <a:spcPts val="600"/>
        </a:spcBef>
        <a:buFont typeface="Arial" panose="020B0604020202020204" pitchFamily="34" charset="0"/>
        <a:buNone/>
        <a:defRPr sz="7200" kern="1200" baseline="0">
          <a:solidFill>
            <a:schemeClr val="tx1"/>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0" userDrawn="1">
          <p15:clr>
            <a:srgbClr val="F26B43"/>
          </p15:clr>
        </p15:guide>
        <p15:guide id="2" pos="7339" userDrawn="1">
          <p15:clr>
            <a:srgbClr val="F26B43"/>
          </p15:clr>
        </p15:guide>
        <p15:guide id="3" orient="horz" pos="340" userDrawn="1">
          <p15:clr>
            <a:srgbClr val="F26B43"/>
          </p15:clr>
        </p15:guide>
        <p15:guide id="4" orient="horz" pos="3979" userDrawn="1">
          <p15:clr>
            <a:srgbClr val="F26B43"/>
          </p15:clr>
        </p15:guide>
        <p15:guide id="5" pos="923" userDrawn="1">
          <p15:clr>
            <a:srgbClr val="F26B43"/>
          </p15:clr>
        </p15:guide>
        <p15:guide id="6" pos="6756" userDrawn="1">
          <p15:clr>
            <a:srgbClr val="F26B43"/>
          </p15:clr>
        </p15:guide>
        <p15:guide id="7" pos="1506" userDrawn="1">
          <p15:clr>
            <a:srgbClr val="F26B43"/>
          </p15:clr>
        </p15:guide>
        <p15:guide id="8" pos="2090" userDrawn="1">
          <p15:clr>
            <a:srgbClr val="F26B43"/>
          </p15:clr>
        </p15:guide>
        <p15:guide id="9" pos="2673" userDrawn="1">
          <p15:clr>
            <a:srgbClr val="F26B43"/>
          </p15:clr>
        </p15:guide>
        <p15:guide id="10" pos="3256" userDrawn="1">
          <p15:clr>
            <a:srgbClr val="F26B43"/>
          </p15:clr>
        </p15:guide>
        <p15:guide id="11" pos="3840" userDrawn="1">
          <p15:clr>
            <a:srgbClr val="F26B43"/>
          </p15:clr>
        </p15:guide>
        <p15:guide id="12" pos="4423" userDrawn="1">
          <p15:clr>
            <a:srgbClr val="F26B43"/>
          </p15:clr>
        </p15:guide>
        <p15:guide id="13" pos="5006" userDrawn="1">
          <p15:clr>
            <a:srgbClr val="F26B43"/>
          </p15:clr>
        </p15:guide>
        <p15:guide id="14" pos="5589" userDrawn="1">
          <p15:clr>
            <a:srgbClr val="F26B43"/>
          </p15:clr>
        </p15:guide>
        <p15:guide id="15" pos="617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tags" Target="../tags/tag14.xml"/><Relationship Id="rId4" Type="http://schemas.openxmlformats.org/officeDocument/2006/relationships/hyperlink" Target="https://regionsyddanmark.dk/regional-udvikling/uddannelse"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1.xml"/><Relationship Id="rId1" Type="http://schemas.openxmlformats.org/officeDocument/2006/relationships/tags" Target="../tags/tag15.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hyperlink" Target="http://www.ug.dk/"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1.xml"/><Relationship Id="rId1" Type="http://schemas.openxmlformats.org/officeDocument/2006/relationships/tags" Target="../tags/tag1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xml"/><Relationship Id="rId1" Type="http://schemas.openxmlformats.org/officeDocument/2006/relationships/tags" Target="../tags/tag17.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tags" Target="../tags/tag18.xml"/><Relationship Id="rId4" Type="http://schemas.openxmlformats.org/officeDocument/2006/relationships/hyperlink" Target="https://regionsyddanmark.dk/regional-udvikling/uddannelse/gode-uddannelsesmuligheder-i-hele-syddanmark/for-dig-der-soger-ind-pa-stx-eller-hf-i-202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786B506-04CA-4463-8543-A6D525A1ADAF}"/>
              </a:ext>
            </a:extLst>
          </p:cNvPr>
          <p:cNvSpPr>
            <a:spLocks noGrp="1"/>
          </p:cNvSpPr>
          <p:nvPr>
            <p:ph type="ctrTitle"/>
          </p:nvPr>
        </p:nvSpPr>
        <p:spPr/>
        <p:txBody>
          <a:bodyPr/>
          <a:lstStyle/>
          <a:p>
            <a:r>
              <a:rPr lang="da-DK" dirty="0" smtClean="0"/>
              <a:t>Information om elevfordeling 2022</a:t>
            </a:r>
            <a:endParaRPr lang="da-DK" dirty="0"/>
          </a:p>
        </p:txBody>
      </p:sp>
      <p:sp>
        <p:nvSpPr>
          <p:cNvPr id="4" name="Date Placeholder 3">
            <a:extLst>
              <a:ext uri="{FF2B5EF4-FFF2-40B4-BE49-F238E27FC236}">
                <a16:creationId xmlns:a16="http://schemas.microsoft.com/office/drawing/2014/main" id="{1408F218-03AC-4515-BD5E-7F4BA7F1F02A}"/>
              </a:ext>
            </a:extLst>
          </p:cNvPr>
          <p:cNvSpPr>
            <a:spLocks noGrp="1"/>
          </p:cNvSpPr>
          <p:nvPr>
            <p:ph type="dt" sz="half" idx="10"/>
          </p:nvPr>
        </p:nvSpPr>
        <p:spPr/>
        <p:txBody>
          <a:bodyPr/>
          <a:lstStyle/>
          <a:p>
            <a:fld id="{5F0D8EE2-8D59-4AEA-8B9A-24B0177BFCF3}" type="datetime2">
              <a:rPr lang="da-DK" smtClean="0"/>
              <a:t>10. januar 2022</a:t>
            </a:fld>
            <a:endParaRPr lang="da-DK" dirty="0"/>
          </a:p>
        </p:txBody>
      </p:sp>
      <p:sp>
        <p:nvSpPr>
          <p:cNvPr id="2" name="Pladsholder til slidenummer 1">
            <a:extLst>
              <a:ext uri="{FF2B5EF4-FFF2-40B4-BE49-F238E27FC236}">
                <a16:creationId xmlns:a16="http://schemas.microsoft.com/office/drawing/2014/main" id="{D59C4849-C7A3-4B0D-80F7-AEACFA18B975}"/>
              </a:ext>
            </a:extLst>
          </p:cNvPr>
          <p:cNvSpPr>
            <a:spLocks noGrp="1"/>
          </p:cNvSpPr>
          <p:nvPr>
            <p:ph type="sldNum" sz="quarter" idx="12"/>
          </p:nvPr>
        </p:nvSpPr>
        <p:spPr/>
        <p:txBody>
          <a:bodyPr/>
          <a:lstStyle/>
          <a:p>
            <a:fld id="{24C8C45C-947F-4981-8B3F-4F32E973C901}" type="slidenum">
              <a:rPr lang="da-DK" smtClean="0"/>
              <a:pPr/>
              <a:t>1</a:t>
            </a:fld>
            <a:endParaRPr lang="da-DK" dirty="0"/>
          </a:p>
        </p:txBody>
      </p:sp>
    </p:spTree>
    <p:custDataLst>
      <p:tags r:id="rId1"/>
    </p:custDataLst>
    <p:extLst>
      <p:ext uri="{BB962C8B-B14F-4D97-AF65-F5344CB8AC3E}">
        <p14:creationId xmlns:p14="http://schemas.microsoft.com/office/powerpoint/2010/main" val="2957921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44D7354-50E1-45E7-BE22-D6E7CC805771}"/>
              </a:ext>
            </a:extLst>
          </p:cNvPr>
          <p:cNvSpPr>
            <a:spLocks noGrp="1"/>
          </p:cNvSpPr>
          <p:nvPr>
            <p:ph type="title"/>
          </p:nvPr>
        </p:nvSpPr>
        <p:spPr/>
        <p:txBody>
          <a:bodyPr/>
          <a:lstStyle/>
          <a:p>
            <a:r>
              <a:rPr lang="da-DK" dirty="0" smtClean="0"/>
              <a:t>Regler om elevfordeling i 2022 (</a:t>
            </a:r>
            <a:r>
              <a:rPr lang="da-DK" dirty="0" err="1" smtClean="0"/>
              <a:t>stx</a:t>
            </a:r>
            <a:r>
              <a:rPr lang="da-DK" dirty="0" smtClean="0"/>
              <a:t>/hf)</a:t>
            </a:r>
            <a:endParaRPr lang="da-DK" dirty="0"/>
          </a:p>
        </p:txBody>
      </p:sp>
      <p:sp>
        <p:nvSpPr>
          <p:cNvPr id="12" name="Content Placeholder 11">
            <a:extLst>
              <a:ext uri="{FF2B5EF4-FFF2-40B4-BE49-F238E27FC236}">
                <a16:creationId xmlns:a16="http://schemas.microsoft.com/office/drawing/2014/main" id="{71CD8E94-4428-4049-A865-705DF1A53BDF}"/>
              </a:ext>
            </a:extLst>
          </p:cNvPr>
          <p:cNvSpPr>
            <a:spLocks noGrp="1"/>
          </p:cNvSpPr>
          <p:nvPr>
            <p:ph idx="1"/>
          </p:nvPr>
        </p:nvSpPr>
        <p:spPr>
          <a:xfrm>
            <a:off x="539751" y="1422053"/>
            <a:ext cx="11036556" cy="4960086"/>
          </a:xfrm>
        </p:spPr>
        <p:txBody>
          <a:bodyPr/>
          <a:lstStyle/>
          <a:p>
            <a:pPr marL="0" indent="0">
              <a:buNone/>
            </a:pPr>
            <a:endParaRPr lang="da-DK" dirty="0"/>
          </a:p>
          <a:p>
            <a:pPr lvl="1"/>
            <a:r>
              <a:rPr lang="da-DK" dirty="0" smtClean="0"/>
              <a:t>Har gymnasiet, som er din </a:t>
            </a:r>
            <a:r>
              <a:rPr lang="da-DK" dirty="0"/>
              <a:t>1. </a:t>
            </a:r>
            <a:r>
              <a:rPr lang="da-DK" dirty="0" smtClean="0"/>
              <a:t>prioritet, plads </a:t>
            </a:r>
            <a:r>
              <a:rPr lang="da-DK" dirty="0"/>
              <a:t>til alle ansøgere, vil du få reserveret en foreløbig </a:t>
            </a:r>
            <a:r>
              <a:rPr lang="da-DK" dirty="0" smtClean="0"/>
              <a:t>plads</a:t>
            </a:r>
          </a:p>
          <a:p>
            <a:pPr marL="180000" lvl="1" indent="0">
              <a:buNone/>
            </a:pPr>
            <a:endParaRPr lang="da-DK" dirty="0" smtClean="0"/>
          </a:p>
          <a:p>
            <a:pPr lvl="1"/>
            <a:r>
              <a:rPr lang="da-DK" dirty="0" smtClean="0"/>
              <a:t>Hvis der er flere ansøgere end pladser på din </a:t>
            </a:r>
            <a:r>
              <a:rPr lang="da-DK" dirty="0"/>
              <a:t>1. </a:t>
            </a:r>
            <a:r>
              <a:rPr lang="da-DK" dirty="0" smtClean="0"/>
              <a:t>prioritet</a:t>
            </a:r>
          </a:p>
          <a:p>
            <a:pPr lvl="2">
              <a:buFont typeface="Wingdings" panose="05000000000000000000" pitchFamily="2" charset="2"/>
              <a:buChar char="Ø"/>
            </a:pPr>
            <a:r>
              <a:rPr lang="da-DK" sz="1800" dirty="0" smtClean="0"/>
              <a:t> ansøgere</a:t>
            </a:r>
            <a:r>
              <a:rPr lang="da-DK" sz="1800" dirty="0"/>
              <a:t>, der bor tættest på, </a:t>
            </a:r>
            <a:r>
              <a:rPr lang="da-DK" sz="1800" dirty="0" smtClean="0"/>
              <a:t>får </a:t>
            </a:r>
            <a:r>
              <a:rPr lang="da-DK" sz="1800" dirty="0"/>
              <a:t>reserveret en foreløbig </a:t>
            </a:r>
            <a:r>
              <a:rPr lang="da-DK" sz="1800" dirty="0" smtClean="0"/>
              <a:t>plads</a:t>
            </a:r>
          </a:p>
          <a:p>
            <a:pPr lvl="2">
              <a:buFont typeface="Wingdings" panose="05000000000000000000" pitchFamily="2" charset="2"/>
              <a:buChar char="Ø"/>
            </a:pPr>
            <a:r>
              <a:rPr lang="da-DK" sz="1800" dirty="0" smtClean="0"/>
              <a:t> det er afstanden fra bopæl (folkeregisteradresse) til gymnasiet, der gælder</a:t>
            </a:r>
            <a:endParaRPr lang="da-DK" sz="1800" dirty="0"/>
          </a:p>
          <a:p>
            <a:pPr lvl="1"/>
            <a:endParaRPr lang="da-DK" dirty="0" smtClean="0"/>
          </a:p>
          <a:p>
            <a:pPr lvl="1"/>
            <a:r>
              <a:rPr lang="da-DK" dirty="0" smtClean="0"/>
              <a:t>Får du ikke reserveret en plads på din 1. prioritet, afklares det, om du kan få reserveret en plads på din 2. prioritet (samme metode som ovenfor)</a:t>
            </a:r>
          </a:p>
          <a:p>
            <a:pPr marL="180000" lvl="1" indent="0">
              <a:buNone/>
            </a:pPr>
            <a:endParaRPr lang="da-DK" dirty="0"/>
          </a:p>
          <a:p>
            <a:pPr lvl="1"/>
            <a:r>
              <a:rPr lang="da-DK" dirty="0" smtClean="0"/>
              <a:t>Der </a:t>
            </a:r>
            <a:r>
              <a:rPr lang="da-DK" dirty="0" smtClean="0"/>
              <a:t>gælder </a:t>
            </a:r>
            <a:r>
              <a:rPr lang="da-DK" u="sng" dirty="0" smtClean="0"/>
              <a:t>ikke</a:t>
            </a:r>
            <a:r>
              <a:rPr lang="da-DK" dirty="0" smtClean="0"/>
              <a:t> </a:t>
            </a:r>
            <a:r>
              <a:rPr lang="da-DK" dirty="0" smtClean="0"/>
              <a:t>lokale </a:t>
            </a:r>
            <a:r>
              <a:rPr lang="da-DK" dirty="0" smtClean="0"/>
              <a:t>fordelingsregler i Region Syddanmark. Link til Region Syddanmarks hjemmeside: </a:t>
            </a:r>
            <a:r>
              <a:rPr lang="da-DK" dirty="0">
                <a:hlinkClick r:id="rId4"/>
              </a:rPr>
              <a:t>Uddannelse i Region Syddanmark</a:t>
            </a:r>
            <a:endParaRPr lang="da-DK" dirty="0" smtClean="0"/>
          </a:p>
        </p:txBody>
      </p:sp>
      <p:sp>
        <p:nvSpPr>
          <p:cNvPr id="4" name="Date Placeholder 3">
            <a:extLst>
              <a:ext uri="{FF2B5EF4-FFF2-40B4-BE49-F238E27FC236}">
                <a16:creationId xmlns:a16="http://schemas.microsoft.com/office/drawing/2014/main" id="{92F38EBB-DDC7-48BA-8239-A2992E3D7F15}"/>
              </a:ext>
            </a:extLst>
          </p:cNvPr>
          <p:cNvSpPr>
            <a:spLocks noGrp="1"/>
          </p:cNvSpPr>
          <p:nvPr>
            <p:ph type="dt" sz="half" idx="10"/>
          </p:nvPr>
        </p:nvSpPr>
        <p:spPr/>
        <p:txBody>
          <a:bodyPr/>
          <a:lstStyle/>
          <a:p>
            <a:fld id="{ED980970-D872-4C97-AC78-8BC084122AA1}" type="datetime2">
              <a:rPr lang="da-DK" noProof="0" smtClean="0"/>
              <a:t>10. januar 2022</a:t>
            </a:fld>
            <a:endParaRPr lang="da-DK" noProof="0" dirty="0"/>
          </a:p>
        </p:txBody>
      </p:sp>
      <p:sp>
        <p:nvSpPr>
          <p:cNvPr id="6" name="Slide Number Placeholder 5">
            <a:extLst>
              <a:ext uri="{FF2B5EF4-FFF2-40B4-BE49-F238E27FC236}">
                <a16:creationId xmlns:a16="http://schemas.microsoft.com/office/drawing/2014/main" id="{C2C98229-FD76-40FD-90FD-D80517205825}"/>
              </a:ext>
            </a:extLst>
          </p:cNvPr>
          <p:cNvSpPr>
            <a:spLocks noGrp="1"/>
          </p:cNvSpPr>
          <p:nvPr>
            <p:ph type="sldNum" sz="quarter" idx="12"/>
          </p:nvPr>
        </p:nvSpPr>
        <p:spPr/>
        <p:txBody>
          <a:bodyPr/>
          <a:lstStyle/>
          <a:p>
            <a:fld id="{859873C9-BF5D-4A9A-BB31-45BBB7BABAF7}" type="slidenum">
              <a:rPr lang="da-DK" smtClean="0"/>
              <a:pPr/>
              <a:t>2</a:t>
            </a:fld>
            <a:endParaRPr lang="da-DK" dirty="0"/>
          </a:p>
        </p:txBody>
      </p:sp>
    </p:spTree>
    <p:custDataLst>
      <p:tags r:id="rId1"/>
    </p:custDataLst>
    <p:extLst>
      <p:ext uri="{BB962C8B-B14F-4D97-AF65-F5344CB8AC3E}">
        <p14:creationId xmlns:p14="http://schemas.microsoft.com/office/powerpoint/2010/main" val="921132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44D7354-50E1-45E7-BE22-D6E7CC805771}"/>
              </a:ext>
            </a:extLst>
          </p:cNvPr>
          <p:cNvSpPr>
            <a:spLocks noGrp="1"/>
          </p:cNvSpPr>
          <p:nvPr>
            <p:ph type="title"/>
          </p:nvPr>
        </p:nvSpPr>
        <p:spPr/>
        <p:txBody>
          <a:bodyPr/>
          <a:lstStyle/>
          <a:p>
            <a:r>
              <a:rPr lang="da-DK" dirty="0" smtClean="0"/>
              <a:t>Midlertidigt stop for optag på udvalgte gymnasier </a:t>
            </a:r>
            <a:endParaRPr lang="da-DK" sz="2000" dirty="0"/>
          </a:p>
        </p:txBody>
      </p:sp>
      <p:sp>
        <p:nvSpPr>
          <p:cNvPr id="12" name="Content Placeholder 11">
            <a:extLst>
              <a:ext uri="{FF2B5EF4-FFF2-40B4-BE49-F238E27FC236}">
                <a16:creationId xmlns:a16="http://schemas.microsoft.com/office/drawing/2014/main" id="{71CD8E94-4428-4049-A865-705DF1A53BDF}"/>
              </a:ext>
            </a:extLst>
          </p:cNvPr>
          <p:cNvSpPr>
            <a:spLocks noGrp="1"/>
          </p:cNvSpPr>
          <p:nvPr>
            <p:ph idx="1"/>
          </p:nvPr>
        </p:nvSpPr>
        <p:spPr>
          <a:xfrm>
            <a:off x="605065" y="1818661"/>
            <a:ext cx="10990836" cy="4386195"/>
          </a:xfrm>
        </p:spPr>
        <p:txBody>
          <a:bodyPr/>
          <a:lstStyle/>
          <a:p>
            <a:pPr lvl="1"/>
            <a:r>
              <a:rPr lang="da-DK" dirty="0" smtClean="0"/>
              <a:t>Der er udvalgte gymnasier i Hovedstadsområdet og omkring Århus, hvor du ikke kan søge optagelse i 1.g eller 1.hf i 2022 (til 3-årigt </a:t>
            </a:r>
            <a:r>
              <a:rPr lang="da-DK" dirty="0" err="1" smtClean="0"/>
              <a:t>stx</a:t>
            </a:r>
            <a:r>
              <a:rPr lang="da-DK" dirty="0" smtClean="0"/>
              <a:t> og hhx samt </a:t>
            </a:r>
            <a:r>
              <a:rPr lang="da-DK" dirty="0"/>
              <a:t>2-årigt </a:t>
            </a:r>
            <a:r>
              <a:rPr lang="da-DK" dirty="0" smtClean="0"/>
              <a:t>hf)</a:t>
            </a:r>
          </a:p>
          <a:p>
            <a:pPr lvl="1"/>
            <a:endParaRPr lang="da-DK" dirty="0"/>
          </a:p>
          <a:p>
            <a:pPr lvl="1"/>
            <a:r>
              <a:rPr lang="da-DK" dirty="0" smtClean="0"/>
              <a:t>Begrænsningen </a:t>
            </a:r>
            <a:r>
              <a:rPr lang="da-DK" dirty="0"/>
              <a:t>gælder </a:t>
            </a:r>
            <a:r>
              <a:rPr lang="da-DK" u="sng" dirty="0"/>
              <a:t>kun</a:t>
            </a:r>
            <a:r>
              <a:rPr lang="da-DK" dirty="0"/>
              <a:t> for optag i </a:t>
            </a:r>
            <a:r>
              <a:rPr lang="da-DK" dirty="0" smtClean="0"/>
              <a:t>2022</a:t>
            </a:r>
            <a:endParaRPr lang="da-DK" dirty="0"/>
          </a:p>
          <a:p>
            <a:pPr marL="180000" lvl="1" indent="0">
              <a:buNone/>
            </a:pPr>
            <a:endParaRPr lang="da-DK" dirty="0"/>
          </a:p>
          <a:p>
            <a:pPr marL="180000" lvl="1" indent="0">
              <a:buNone/>
            </a:pPr>
            <a:endParaRPr lang="da-DK" dirty="0"/>
          </a:p>
        </p:txBody>
      </p:sp>
      <p:sp>
        <p:nvSpPr>
          <p:cNvPr id="4" name="Date Placeholder 3">
            <a:extLst>
              <a:ext uri="{FF2B5EF4-FFF2-40B4-BE49-F238E27FC236}">
                <a16:creationId xmlns:a16="http://schemas.microsoft.com/office/drawing/2014/main" id="{92F38EBB-DDC7-48BA-8239-A2992E3D7F15}"/>
              </a:ext>
            </a:extLst>
          </p:cNvPr>
          <p:cNvSpPr>
            <a:spLocks noGrp="1"/>
          </p:cNvSpPr>
          <p:nvPr>
            <p:ph type="dt" sz="half" idx="10"/>
          </p:nvPr>
        </p:nvSpPr>
        <p:spPr/>
        <p:txBody>
          <a:bodyPr/>
          <a:lstStyle/>
          <a:p>
            <a:fld id="{ED980970-D872-4C97-AC78-8BC084122AA1}" type="datetime2">
              <a:rPr lang="da-DK" noProof="0" smtClean="0"/>
              <a:t>10. januar 2022</a:t>
            </a:fld>
            <a:endParaRPr lang="da-DK" noProof="0" dirty="0"/>
          </a:p>
        </p:txBody>
      </p:sp>
      <p:sp>
        <p:nvSpPr>
          <p:cNvPr id="6" name="Slide Number Placeholder 5">
            <a:extLst>
              <a:ext uri="{FF2B5EF4-FFF2-40B4-BE49-F238E27FC236}">
                <a16:creationId xmlns:a16="http://schemas.microsoft.com/office/drawing/2014/main" id="{C2C98229-FD76-40FD-90FD-D80517205825}"/>
              </a:ext>
            </a:extLst>
          </p:cNvPr>
          <p:cNvSpPr>
            <a:spLocks noGrp="1"/>
          </p:cNvSpPr>
          <p:nvPr>
            <p:ph type="sldNum" sz="quarter" idx="12"/>
          </p:nvPr>
        </p:nvSpPr>
        <p:spPr/>
        <p:txBody>
          <a:bodyPr/>
          <a:lstStyle/>
          <a:p>
            <a:fld id="{859873C9-BF5D-4A9A-BB31-45BBB7BABAF7}" type="slidenum">
              <a:rPr lang="da-DK" smtClean="0"/>
              <a:pPr/>
              <a:t>3</a:t>
            </a:fld>
            <a:endParaRPr lang="da-DK" dirty="0"/>
          </a:p>
        </p:txBody>
      </p:sp>
      <p:pic>
        <p:nvPicPr>
          <p:cNvPr id="2" name="Billede 1" descr="Tabel over gymnaiser hvor der er begrænset optag i 2022" title="Tabel over gymnasier med begrænset optag i 2022"/>
          <p:cNvPicPr>
            <a:picLocks noChangeAspect="1"/>
          </p:cNvPicPr>
          <p:nvPr/>
        </p:nvPicPr>
        <p:blipFill>
          <a:blip r:embed="rId4"/>
          <a:stretch>
            <a:fillRect/>
          </a:stretch>
        </p:blipFill>
        <p:spPr>
          <a:xfrm>
            <a:off x="539751" y="3263792"/>
            <a:ext cx="11132261" cy="2719052"/>
          </a:xfrm>
          <a:prstGeom prst="rect">
            <a:avLst/>
          </a:prstGeom>
        </p:spPr>
      </p:pic>
    </p:spTree>
    <p:custDataLst>
      <p:tags r:id="rId1"/>
    </p:custDataLst>
    <p:extLst>
      <p:ext uri="{BB962C8B-B14F-4D97-AF65-F5344CB8AC3E}">
        <p14:creationId xmlns:p14="http://schemas.microsoft.com/office/powerpoint/2010/main" val="3950924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1475" y="539750"/>
            <a:ext cx="8331062" cy="934890"/>
          </a:xfrm>
        </p:spPr>
        <p:txBody>
          <a:bodyPr/>
          <a:lstStyle/>
          <a:p>
            <a:r>
              <a:rPr lang="da-DK" dirty="0" smtClean="0"/>
              <a:t>Har du planer </a:t>
            </a:r>
            <a:r>
              <a:rPr lang="da-DK" dirty="0"/>
              <a:t>om at søge optagelse på et af </a:t>
            </a:r>
            <a:r>
              <a:rPr lang="da-DK" dirty="0" smtClean="0"/>
              <a:t>gymnasierne med optagestop?</a:t>
            </a:r>
            <a:endParaRPr lang="da-DK" dirty="0"/>
          </a:p>
        </p:txBody>
      </p:sp>
      <p:sp>
        <p:nvSpPr>
          <p:cNvPr id="3" name="Pladsholder til indhold 2"/>
          <p:cNvSpPr>
            <a:spLocks noGrp="1"/>
          </p:cNvSpPr>
          <p:nvPr>
            <p:ph sz="half" idx="1"/>
          </p:nvPr>
        </p:nvSpPr>
        <p:spPr>
          <a:xfrm>
            <a:off x="539748" y="1933200"/>
            <a:ext cx="8332789" cy="4518000"/>
          </a:xfrm>
        </p:spPr>
        <p:txBody>
          <a:bodyPr/>
          <a:lstStyle/>
          <a:p>
            <a:r>
              <a:rPr lang="da-DK" sz="1800" dirty="0"/>
              <a:t>Søg om optagelse på en af de uddannelser, som gymnasiet fortsat optager nye elever </a:t>
            </a:r>
            <a:r>
              <a:rPr lang="da-DK" sz="1800" dirty="0" smtClean="0"/>
              <a:t>på</a:t>
            </a:r>
          </a:p>
          <a:p>
            <a:pPr marL="0" indent="0">
              <a:buNone/>
            </a:pPr>
            <a:r>
              <a:rPr lang="da-DK" sz="1800" dirty="0" smtClean="0"/>
              <a:t>	og/eller</a:t>
            </a:r>
          </a:p>
          <a:p>
            <a:r>
              <a:rPr lang="da-DK" sz="1800" dirty="0"/>
              <a:t>S</a:t>
            </a:r>
            <a:r>
              <a:rPr lang="da-DK" sz="1800" dirty="0" smtClean="0"/>
              <a:t>øg om optagelse på et andet gymnasium eller en anden ungdomsuddannelse, du ønsker at gå på</a:t>
            </a:r>
            <a:br>
              <a:rPr lang="da-DK" sz="1800" dirty="0" smtClean="0"/>
            </a:br>
            <a:endParaRPr lang="da-DK" sz="1800" dirty="0" smtClean="0"/>
          </a:p>
          <a:p>
            <a:pPr marL="0" indent="0">
              <a:buNone/>
            </a:pPr>
            <a:r>
              <a:rPr lang="da-DK" sz="1800" dirty="0" smtClean="0"/>
              <a:t>Vær opmærksom på:</a:t>
            </a:r>
            <a:endParaRPr lang="da-DK" sz="1800" dirty="0"/>
          </a:p>
          <a:p>
            <a:r>
              <a:rPr lang="da-DK" sz="1800" dirty="0" smtClean="0"/>
              <a:t>Der </a:t>
            </a:r>
            <a:r>
              <a:rPr lang="da-DK" sz="1800" dirty="0"/>
              <a:t>er </a:t>
            </a:r>
            <a:r>
              <a:rPr lang="da-DK" sz="1800" dirty="0" smtClean="0"/>
              <a:t>større </a:t>
            </a:r>
            <a:r>
              <a:rPr lang="da-DK" sz="1800" dirty="0"/>
              <a:t>sandsynlighed for at få plads på et gymnasium, du har ønsket, hvis du søger et gymnasium, der ligger tæt på din </a:t>
            </a:r>
            <a:r>
              <a:rPr lang="da-DK" sz="1800" dirty="0" smtClean="0"/>
              <a:t>bopæl (gælder </a:t>
            </a:r>
            <a:r>
              <a:rPr lang="da-DK" sz="1800" dirty="0" err="1" smtClean="0"/>
              <a:t>stx</a:t>
            </a:r>
            <a:r>
              <a:rPr lang="da-DK" sz="1800" dirty="0" smtClean="0"/>
              <a:t>/hf)</a:t>
            </a:r>
          </a:p>
          <a:p>
            <a:r>
              <a:rPr lang="da-DK" sz="1800" dirty="0" smtClean="0"/>
              <a:t>Hvis </a:t>
            </a:r>
            <a:r>
              <a:rPr lang="da-DK" sz="1800" dirty="0"/>
              <a:t>du </a:t>
            </a:r>
            <a:r>
              <a:rPr lang="da-DK" sz="1800" dirty="0" smtClean="0"/>
              <a:t>opfylder adgangsreglerne til at </a:t>
            </a:r>
            <a:r>
              <a:rPr lang="da-DK" sz="1800" dirty="0"/>
              <a:t>få en plads på en gymnasial uddannelse efter de gældende regler, vil du få en plads i 2022. Du har dog ikke garanti for at få plads på et bestemt </a:t>
            </a:r>
            <a:r>
              <a:rPr lang="da-DK" sz="1800" dirty="0" smtClean="0"/>
              <a:t>gymnasium</a:t>
            </a:r>
          </a:p>
          <a:p>
            <a:endParaRPr lang="da-DK" sz="1800" dirty="0"/>
          </a:p>
          <a:p>
            <a:endParaRPr lang="da-DK" sz="1800" dirty="0"/>
          </a:p>
        </p:txBody>
      </p:sp>
      <p:sp>
        <p:nvSpPr>
          <p:cNvPr id="5" name="Pladsholder til dato 4"/>
          <p:cNvSpPr>
            <a:spLocks noGrp="1"/>
          </p:cNvSpPr>
          <p:nvPr>
            <p:ph type="dt" sz="half" idx="10"/>
          </p:nvPr>
        </p:nvSpPr>
        <p:spPr/>
        <p:txBody>
          <a:bodyPr/>
          <a:lstStyle/>
          <a:p>
            <a:fld id="{2F99ED2E-F062-43E5-AE1F-08CF74170B0C}" type="datetime2">
              <a:rPr lang="da-DK" smtClean="0"/>
              <a:t>10. januar 2022</a:t>
            </a:fld>
            <a:endParaRPr lang="da-DK" dirty="0"/>
          </a:p>
        </p:txBody>
      </p:sp>
      <p:sp>
        <p:nvSpPr>
          <p:cNvPr id="6" name="Pladsholder til slidenummer 5"/>
          <p:cNvSpPr>
            <a:spLocks noGrp="1"/>
          </p:cNvSpPr>
          <p:nvPr>
            <p:ph type="sldNum" sz="quarter" idx="12"/>
          </p:nvPr>
        </p:nvSpPr>
        <p:spPr/>
        <p:txBody>
          <a:bodyPr/>
          <a:lstStyle/>
          <a:p>
            <a:fld id="{24C8C45C-947F-4981-8B3F-4F32E973C901}" type="slidenum">
              <a:rPr lang="da-DK" smtClean="0"/>
              <a:pPr/>
              <a:t>4</a:t>
            </a:fld>
            <a:endParaRPr lang="da-DK" dirty="0"/>
          </a:p>
        </p:txBody>
      </p:sp>
      <p:sp>
        <p:nvSpPr>
          <p:cNvPr id="12" name="Pladsholder til indhold 11"/>
          <p:cNvSpPr>
            <a:spLocks noGrp="1"/>
          </p:cNvSpPr>
          <p:nvPr>
            <p:ph sz="half" idx="2"/>
          </p:nvPr>
        </p:nvSpPr>
        <p:spPr>
          <a:xfrm>
            <a:off x="9637200" y="1800000"/>
            <a:ext cx="2295720" cy="4518000"/>
          </a:xfrm>
        </p:spPr>
        <p:txBody>
          <a:bodyPr/>
          <a:lstStyle/>
          <a:p>
            <a:pPr marL="0" indent="0">
              <a:buNone/>
            </a:pPr>
            <a:r>
              <a:rPr lang="da-DK" sz="1400" dirty="0" smtClean="0"/>
              <a:t>Husk, der </a:t>
            </a:r>
            <a:r>
              <a:rPr lang="da-DK" sz="1400" dirty="0"/>
              <a:t>kan være lokale </a:t>
            </a:r>
            <a:r>
              <a:rPr lang="da-DK" sz="1400" dirty="0" smtClean="0"/>
              <a:t>forskelle, find mere info på: </a:t>
            </a:r>
            <a:br>
              <a:rPr lang="da-DK" sz="1400" dirty="0" smtClean="0"/>
            </a:br>
            <a:r>
              <a:rPr lang="da-DK" sz="1400" dirty="0" smtClean="0"/>
              <a:t/>
            </a:r>
            <a:br>
              <a:rPr lang="da-DK" sz="1400" dirty="0" smtClean="0"/>
            </a:br>
            <a:r>
              <a:rPr lang="da-DK" sz="1400" dirty="0" smtClean="0">
                <a:hlinkClick r:id="rId3"/>
              </a:rPr>
              <a:t>www.ug.dk</a:t>
            </a:r>
            <a:r>
              <a:rPr lang="da-DK" sz="1400" dirty="0" smtClean="0"/>
              <a:t> </a:t>
            </a:r>
            <a:br>
              <a:rPr lang="da-DK" sz="1400" dirty="0" smtClean="0"/>
            </a:br>
            <a:r>
              <a:rPr lang="da-DK" sz="1400" dirty="0" smtClean="0"/>
              <a:t/>
            </a:r>
            <a:br>
              <a:rPr lang="da-DK" sz="1400" dirty="0" smtClean="0"/>
            </a:br>
            <a:r>
              <a:rPr lang="da-DK" sz="1400" dirty="0" smtClean="0"/>
              <a:t>Gymnasiets hjemmeside</a:t>
            </a:r>
          </a:p>
          <a:p>
            <a:pPr marL="0" indent="0">
              <a:buNone/>
            </a:pPr>
            <a:r>
              <a:rPr lang="da-DK" sz="1400" dirty="0" smtClean="0"/>
              <a:t>Din regions hjemmeside </a:t>
            </a:r>
            <a:r>
              <a:rPr lang="da-DK" sz="1400" i="1" dirty="0" smtClean="0"/>
              <a:t>[</a:t>
            </a:r>
            <a:r>
              <a:rPr lang="da-DK" sz="1400" i="1" dirty="0"/>
              <a:t>indsæt link til regionens hjemmeside]</a:t>
            </a:r>
          </a:p>
          <a:p>
            <a:pPr marL="0" indent="0">
              <a:buNone/>
            </a:pPr>
            <a:r>
              <a:rPr lang="da-DK" dirty="0" smtClean="0"/>
              <a:t/>
            </a:r>
            <a:br>
              <a:rPr lang="da-DK" dirty="0" smtClean="0"/>
            </a:br>
            <a:endParaRPr lang="da-DK" dirty="0"/>
          </a:p>
        </p:txBody>
      </p:sp>
    </p:spTree>
    <p:extLst>
      <p:ext uri="{BB962C8B-B14F-4D97-AF65-F5344CB8AC3E}">
        <p14:creationId xmlns:p14="http://schemas.microsoft.com/office/powerpoint/2010/main" val="1405195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44D7354-50E1-45E7-BE22-D6E7CC805771}"/>
              </a:ext>
            </a:extLst>
          </p:cNvPr>
          <p:cNvSpPr>
            <a:spLocks noGrp="1"/>
          </p:cNvSpPr>
          <p:nvPr>
            <p:ph type="title"/>
          </p:nvPr>
        </p:nvSpPr>
        <p:spPr/>
        <p:txBody>
          <a:bodyPr/>
          <a:lstStyle/>
          <a:p>
            <a:r>
              <a:rPr lang="da-DK" dirty="0"/>
              <a:t>R</a:t>
            </a:r>
            <a:r>
              <a:rPr lang="da-DK" dirty="0" smtClean="0"/>
              <a:t>egler </a:t>
            </a:r>
            <a:r>
              <a:rPr lang="da-DK" dirty="0"/>
              <a:t>om elevfordeling fra </a:t>
            </a:r>
            <a:r>
              <a:rPr lang="da-DK" dirty="0" smtClean="0"/>
              <a:t>2023</a:t>
            </a:r>
            <a:br>
              <a:rPr lang="da-DK" dirty="0" smtClean="0"/>
            </a:br>
            <a:r>
              <a:rPr lang="da-DK" dirty="0" smtClean="0"/>
              <a:t>- </a:t>
            </a:r>
            <a:r>
              <a:rPr lang="da-DK" sz="2800" dirty="0" smtClean="0"/>
              <a:t>gælder også i dag </a:t>
            </a:r>
            <a:endParaRPr lang="da-DK" sz="2800" dirty="0"/>
          </a:p>
        </p:txBody>
      </p:sp>
      <p:sp>
        <p:nvSpPr>
          <p:cNvPr id="12" name="Content Placeholder 11">
            <a:extLst>
              <a:ext uri="{FF2B5EF4-FFF2-40B4-BE49-F238E27FC236}">
                <a16:creationId xmlns:a16="http://schemas.microsoft.com/office/drawing/2014/main" id="{71CD8E94-4428-4049-A865-705DF1A53BDF}"/>
              </a:ext>
            </a:extLst>
          </p:cNvPr>
          <p:cNvSpPr>
            <a:spLocks noGrp="1"/>
          </p:cNvSpPr>
          <p:nvPr>
            <p:ph idx="1"/>
          </p:nvPr>
        </p:nvSpPr>
        <p:spPr>
          <a:xfrm>
            <a:off x="539751" y="2157647"/>
            <a:ext cx="11274297" cy="3729969"/>
          </a:xfrm>
        </p:spPr>
        <p:txBody>
          <a:bodyPr/>
          <a:lstStyle/>
          <a:p>
            <a:r>
              <a:rPr lang="da-DK" dirty="0" smtClean="0"/>
              <a:t>Frit uddannelsesvalg</a:t>
            </a:r>
          </a:p>
          <a:p>
            <a:pPr lvl="1">
              <a:buFont typeface="Wingdings" panose="05000000000000000000" pitchFamily="2" charset="2"/>
              <a:buChar char="Ø"/>
            </a:pPr>
            <a:r>
              <a:rPr lang="da-DK" dirty="0" smtClean="0"/>
              <a:t> Du kan frit søge den uddannelse og det gymnasium, som du ønsker </a:t>
            </a:r>
          </a:p>
          <a:p>
            <a:pPr lvl="1">
              <a:buFont typeface="Wingdings" panose="05000000000000000000" pitchFamily="2" charset="2"/>
              <a:buChar char="Ø"/>
            </a:pPr>
            <a:r>
              <a:rPr lang="da-DK" dirty="0" smtClean="0"/>
              <a:t> Du </a:t>
            </a:r>
            <a:r>
              <a:rPr lang="da-DK" dirty="0"/>
              <a:t>kommer </a:t>
            </a:r>
            <a:r>
              <a:rPr lang="da-DK" dirty="0" smtClean="0"/>
              <a:t>ikke på </a:t>
            </a:r>
            <a:r>
              <a:rPr lang="da-DK" dirty="0"/>
              <a:t>en uddannelsesretning, som </a:t>
            </a:r>
            <a:r>
              <a:rPr lang="da-DK" dirty="0" smtClean="0"/>
              <a:t>du </a:t>
            </a:r>
            <a:r>
              <a:rPr lang="da-DK" dirty="0"/>
              <a:t>ikke har </a:t>
            </a:r>
            <a:r>
              <a:rPr lang="da-DK" dirty="0" smtClean="0"/>
              <a:t>ønsket</a:t>
            </a:r>
          </a:p>
          <a:p>
            <a:pPr lvl="1">
              <a:buFont typeface="Wingdings" panose="05000000000000000000" pitchFamily="2" charset="2"/>
              <a:buChar char="Ø"/>
            </a:pPr>
            <a:r>
              <a:rPr lang="da-DK" dirty="0" smtClean="0"/>
              <a:t> Din </a:t>
            </a:r>
            <a:r>
              <a:rPr lang="da-DK" dirty="0"/>
              <a:t>højeste prioritet vil </a:t>
            </a:r>
            <a:r>
              <a:rPr lang="da-DK" dirty="0" smtClean="0"/>
              <a:t>altid </a:t>
            </a:r>
            <a:r>
              <a:rPr lang="da-DK" dirty="0"/>
              <a:t>blive forsøgt </a:t>
            </a:r>
            <a:r>
              <a:rPr lang="da-DK" dirty="0" smtClean="0"/>
              <a:t>opfyldt</a:t>
            </a:r>
          </a:p>
          <a:p>
            <a:pPr marL="180000" lvl="1" indent="0">
              <a:buNone/>
            </a:pPr>
            <a:endParaRPr lang="da-DK" dirty="0"/>
          </a:p>
          <a:p>
            <a:r>
              <a:rPr lang="da-DK" dirty="0" smtClean="0"/>
              <a:t>Du har ikke garanti for at få plads på et bestemt gymnasium</a:t>
            </a:r>
          </a:p>
          <a:p>
            <a:endParaRPr lang="da-DK" dirty="0"/>
          </a:p>
          <a:p>
            <a:r>
              <a:rPr lang="da-DK" dirty="0" smtClean="0"/>
              <a:t>Har det gymnasium, du har ønsket, </a:t>
            </a:r>
            <a:r>
              <a:rPr lang="da-DK" dirty="0"/>
              <a:t>plads til alle ansøgere, vil </a:t>
            </a:r>
            <a:r>
              <a:rPr lang="da-DK" dirty="0" smtClean="0"/>
              <a:t>du få </a:t>
            </a:r>
            <a:r>
              <a:rPr lang="da-DK" dirty="0"/>
              <a:t>reserveret en foreløbig plads</a:t>
            </a:r>
            <a:br>
              <a:rPr lang="da-DK" dirty="0"/>
            </a:br>
            <a:endParaRPr lang="da-DK" dirty="0"/>
          </a:p>
          <a:p>
            <a:pPr marL="180000" lvl="1" indent="0">
              <a:buNone/>
            </a:pPr>
            <a:endParaRPr lang="da-DK" dirty="0" smtClean="0"/>
          </a:p>
          <a:p>
            <a:endParaRPr lang="da-DK" dirty="0" smtClean="0"/>
          </a:p>
          <a:p>
            <a:pPr marL="0" indent="0">
              <a:buNone/>
            </a:pPr>
            <a:endParaRPr lang="da-DK" dirty="0" smtClean="0"/>
          </a:p>
          <a:p>
            <a:pPr lvl="1"/>
            <a:endParaRPr lang="da-DK" dirty="0"/>
          </a:p>
          <a:p>
            <a:pPr marL="0" indent="0">
              <a:buNone/>
            </a:pPr>
            <a:endParaRPr lang="da-DK" dirty="0" smtClean="0"/>
          </a:p>
        </p:txBody>
      </p:sp>
      <p:sp>
        <p:nvSpPr>
          <p:cNvPr id="4" name="Date Placeholder 3">
            <a:extLst>
              <a:ext uri="{FF2B5EF4-FFF2-40B4-BE49-F238E27FC236}">
                <a16:creationId xmlns:a16="http://schemas.microsoft.com/office/drawing/2014/main" id="{92F38EBB-DDC7-48BA-8239-A2992E3D7F15}"/>
              </a:ext>
            </a:extLst>
          </p:cNvPr>
          <p:cNvSpPr>
            <a:spLocks noGrp="1"/>
          </p:cNvSpPr>
          <p:nvPr>
            <p:ph type="dt" sz="half" idx="10"/>
          </p:nvPr>
        </p:nvSpPr>
        <p:spPr/>
        <p:txBody>
          <a:bodyPr/>
          <a:lstStyle/>
          <a:p>
            <a:fld id="{ED980970-D872-4C97-AC78-8BC084122AA1}" type="datetime2">
              <a:rPr lang="da-DK" noProof="0" smtClean="0"/>
              <a:t>10. januar 2022</a:t>
            </a:fld>
            <a:endParaRPr lang="da-DK" noProof="0" dirty="0"/>
          </a:p>
        </p:txBody>
      </p:sp>
      <p:sp>
        <p:nvSpPr>
          <p:cNvPr id="6" name="Slide Number Placeholder 5">
            <a:extLst>
              <a:ext uri="{FF2B5EF4-FFF2-40B4-BE49-F238E27FC236}">
                <a16:creationId xmlns:a16="http://schemas.microsoft.com/office/drawing/2014/main" id="{C2C98229-FD76-40FD-90FD-D80517205825}"/>
              </a:ext>
            </a:extLst>
          </p:cNvPr>
          <p:cNvSpPr>
            <a:spLocks noGrp="1"/>
          </p:cNvSpPr>
          <p:nvPr>
            <p:ph type="sldNum" sz="quarter" idx="12"/>
          </p:nvPr>
        </p:nvSpPr>
        <p:spPr/>
        <p:txBody>
          <a:bodyPr/>
          <a:lstStyle/>
          <a:p>
            <a:fld id="{859873C9-BF5D-4A9A-BB31-45BBB7BABAF7}" type="slidenum">
              <a:rPr lang="da-DK" smtClean="0"/>
              <a:pPr/>
              <a:t>5</a:t>
            </a:fld>
            <a:endParaRPr lang="da-DK" dirty="0"/>
          </a:p>
        </p:txBody>
      </p:sp>
    </p:spTree>
    <p:custDataLst>
      <p:tags r:id="rId1"/>
    </p:custDataLst>
    <p:extLst>
      <p:ext uri="{BB962C8B-B14F-4D97-AF65-F5344CB8AC3E}">
        <p14:creationId xmlns:p14="http://schemas.microsoft.com/office/powerpoint/2010/main" val="1291887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44D7354-50E1-45E7-BE22-D6E7CC805771}"/>
              </a:ext>
            </a:extLst>
          </p:cNvPr>
          <p:cNvSpPr>
            <a:spLocks noGrp="1"/>
          </p:cNvSpPr>
          <p:nvPr>
            <p:ph type="title"/>
          </p:nvPr>
        </p:nvSpPr>
        <p:spPr/>
        <p:txBody>
          <a:bodyPr/>
          <a:lstStyle/>
          <a:p>
            <a:r>
              <a:rPr lang="da-DK" dirty="0"/>
              <a:t>R</a:t>
            </a:r>
            <a:r>
              <a:rPr lang="da-DK" dirty="0" smtClean="0"/>
              <a:t>egler </a:t>
            </a:r>
            <a:r>
              <a:rPr lang="da-DK" dirty="0"/>
              <a:t>om elevfordeling fra </a:t>
            </a:r>
            <a:r>
              <a:rPr lang="da-DK" dirty="0" smtClean="0"/>
              <a:t>2023</a:t>
            </a:r>
            <a:br>
              <a:rPr lang="da-DK" dirty="0" smtClean="0"/>
            </a:br>
            <a:r>
              <a:rPr lang="da-DK" dirty="0" smtClean="0"/>
              <a:t>- </a:t>
            </a:r>
            <a:r>
              <a:rPr lang="da-DK" sz="2800" dirty="0" smtClean="0"/>
              <a:t>nye regler</a:t>
            </a:r>
            <a:endParaRPr lang="da-DK" sz="2800" dirty="0"/>
          </a:p>
        </p:txBody>
      </p:sp>
      <p:sp>
        <p:nvSpPr>
          <p:cNvPr id="12" name="Content Placeholder 11">
            <a:extLst>
              <a:ext uri="{FF2B5EF4-FFF2-40B4-BE49-F238E27FC236}">
                <a16:creationId xmlns:a16="http://schemas.microsoft.com/office/drawing/2014/main" id="{71CD8E94-4428-4049-A865-705DF1A53BDF}"/>
              </a:ext>
            </a:extLst>
          </p:cNvPr>
          <p:cNvSpPr>
            <a:spLocks noGrp="1"/>
          </p:cNvSpPr>
          <p:nvPr>
            <p:ph idx="1"/>
          </p:nvPr>
        </p:nvSpPr>
        <p:spPr>
          <a:xfrm>
            <a:off x="539752" y="1719108"/>
            <a:ext cx="10936902" cy="4485749"/>
          </a:xfrm>
        </p:spPr>
        <p:txBody>
          <a:bodyPr/>
          <a:lstStyle/>
          <a:p>
            <a:pPr marL="0" indent="0">
              <a:buNone/>
            </a:pPr>
            <a:r>
              <a:rPr lang="da-DK" sz="1800" dirty="0" smtClean="0"/>
              <a:t>Disse nye regler for elevfordeling vil gælde for elever, der søger optagelse på </a:t>
            </a:r>
            <a:r>
              <a:rPr lang="da-DK" sz="1800" dirty="0" err="1" smtClean="0"/>
              <a:t>stx</a:t>
            </a:r>
            <a:r>
              <a:rPr lang="da-DK" sz="1800" dirty="0" smtClean="0"/>
              <a:t>, hf, hhx og htx i 2023:</a:t>
            </a:r>
          </a:p>
          <a:p>
            <a:r>
              <a:rPr lang="da-DK" sz="1800" dirty="0" smtClean="0"/>
              <a:t>Landet opdeles i geografiske zoner (fordelings- og afstandszoner):</a:t>
            </a:r>
          </a:p>
          <a:p>
            <a:pPr lvl="1">
              <a:buFont typeface="Wingdings" panose="05000000000000000000" pitchFamily="2" charset="2"/>
              <a:buChar char="Ø"/>
            </a:pPr>
            <a:r>
              <a:rPr lang="da-DK" dirty="0" smtClean="0"/>
              <a:t> Områderne omkring Århus, Odense og Hovedstaden forventes at blive fordelingszoner</a:t>
            </a:r>
          </a:p>
          <a:p>
            <a:pPr lvl="1">
              <a:buFont typeface="Wingdings" panose="05000000000000000000" pitchFamily="2" charset="2"/>
              <a:buChar char="Ø"/>
            </a:pPr>
            <a:r>
              <a:rPr lang="da-DK" dirty="0" smtClean="0"/>
              <a:t> Resten af landet forventes at blive afstandszoner</a:t>
            </a:r>
          </a:p>
          <a:p>
            <a:pPr lvl="1">
              <a:buFont typeface="Wingdings" panose="05000000000000000000" pitchFamily="2" charset="2"/>
              <a:buChar char="Ø"/>
            </a:pPr>
            <a:r>
              <a:rPr lang="da-DK" dirty="0" smtClean="0"/>
              <a:t> Zonerne fastsættes endeligt i foråret 2022</a:t>
            </a:r>
          </a:p>
          <a:p>
            <a:pPr lvl="1">
              <a:buFont typeface="Wingdings" panose="05000000000000000000" pitchFamily="2" charset="2"/>
              <a:buChar char="Ø"/>
            </a:pPr>
            <a:endParaRPr lang="da-DK" dirty="0"/>
          </a:p>
          <a:p>
            <a:r>
              <a:rPr lang="da-DK" sz="1800" dirty="0" smtClean="0"/>
              <a:t>Du kan søge om optagelse på gymnasier i flere forskellige zoner og på tværs af zonetyper</a:t>
            </a:r>
          </a:p>
          <a:p>
            <a:r>
              <a:rPr lang="da-DK" sz="1800" dirty="0" smtClean="0"/>
              <a:t>Der er forskellige regler for fordeling af pladser i fordelings- og afstandszoner, </a:t>
            </a:r>
            <a:r>
              <a:rPr lang="da-DK" sz="1800" u="sng" dirty="0" smtClean="0"/>
              <a:t>hvis</a:t>
            </a:r>
            <a:r>
              <a:rPr lang="da-DK" sz="1800" dirty="0" smtClean="0"/>
              <a:t> der er flere ansøgere end pladser på det ønskede gymnasium</a:t>
            </a:r>
          </a:p>
          <a:p>
            <a:pPr marL="0" indent="0">
              <a:buNone/>
            </a:pPr>
            <a:endParaRPr lang="da-DK" dirty="0" smtClean="0"/>
          </a:p>
          <a:p>
            <a:pPr lvl="1"/>
            <a:endParaRPr lang="da-DK" dirty="0"/>
          </a:p>
          <a:p>
            <a:pPr marL="0" indent="0">
              <a:buNone/>
            </a:pPr>
            <a:endParaRPr lang="da-DK" dirty="0" smtClean="0"/>
          </a:p>
        </p:txBody>
      </p:sp>
      <p:sp>
        <p:nvSpPr>
          <p:cNvPr id="4" name="Date Placeholder 3">
            <a:extLst>
              <a:ext uri="{FF2B5EF4-FFF2-40B4-BE49-F238E27FC236}">
                <a16:creationId xmlns:a16="http://schemas.microsoft.com/office/drawing/2014/main" id="{92F38EBB-DDC7-48BA-8239-A2992E3D7F15}"/>
              </a:ext>
            </a:extLst>
          </p:cNvPr>
          <p:cNvSpPr>
            <a:spLocks noGrp="1"/>
          </p:cNvSpPr>
          <p:nvPr>
            <p:ph type="dt" sz="half" idx="10"/>
          </p:nvPr>
        </p:nvSpPr>
        <p:spPr/>
        <p:txBody>
          <a:bodyPr/>
          <a:lstStyle/>
          <a:p>
            <a:fld id="{ED980970-D872-4C97-AC78-8BC084122AA1}" type="datetime2">
              <a:rPr lang="da-DK" noProof="0" smtClean="0"/>
              <a:t>10. januar 2022</a:t>
            </a:fld>
            <a:endParaRPr lang="da-DK" noProof="0" dirty="0"/>
          </a:p>
        </p:txBody>
      </p:sp>
      <p:sp>
        <p:nvSpPr>
          <p:cNvPr id="6" name="Slide Number Placeholder 5">
            <a:extLst>
              <a:ext uri="{FF2B5EF4-FFF2-40B4-BE49-F238E27FC236}">
                <a16:creationId xmlns:a16="http://schemas.microsoft.com/office/drawing/2014/main" id="{C2C98229-FD76-40FD-90FD-D80517205825}"/>
              </a:ext>
            </a:extLst>
          </p:cNvPr>
          <p:cNvSpPr>
            <a:spLocks noGrp="1"/>
          </p:cNvSpPr>
          <p:nvPr>
            <p:ph type="sldNum" sz="quarter" idx="12"/>
          </p:nvPr>
        </p:nvSpPr>
        <p:spPr/>
        <p:txBody>
          <a:bodyPr/>
          <a:lstStyle/>
          <a:p>
            <a:fld id="{859873C9-BF5D-4A9A-BB31-45BBB7BABAF7}" type="slidenum">
              <a:rPr lang="da-DK" smtClean="0"/>
              <a:pPr/>
              <a:t>6</a:t>
            </a:fld>
            <a:endParaRPr lang="da-DK" dirty="0"/>
          </a:p>
        </p:txBody>
      </p:sp>
    </p:spTree>
    <p:custDataLst>
      <p:tags r:id="rId1"/>
    </p:custDataLst>
    <p:extLst>
      <p:ext uri="{BB962C8B-B14F-4D97-AF65-F5344CB8AC3E}">
        <p14:creationId xmlns:p14="http://schemas.microsoft.com/office/powerpoint/2010/main" val="1486861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14"/>
          <p:cNvSpPr>
            <a:spLocks noGrp="1"/>
          </p:cNvSpPr>
          <p:nvPr>
            <p:ph type="title"/>
          </p:nvPr>
        </p:nvSpPr>
        <p:spPr/>
        <p:txBody>
          <a:bodyPr/>
          <a:lstStyle/>
          <a:p>
            <a:r>
              <a:rPr lang="da-DK" dirty="0" smtClean="0"/>
              <a:t>Sådan skal eleverne fordeles fremover</a:t>
            </a:r>
            <a:endParaRPr lang="da-DK" dirty="0"/>
          </a:p>
        </p:txBody>
      </p:sp>
      <p:sp>
        <p:nvSpPr>
          <p:cNvPr id="3" name="Pladsholder til indhold 2" descr="tekstfelt " title="tekstfelt "/>
          <p:cNvSpPr>
            <a:spLocks noGrp="1"/>
          </p:cNvSpPr>
          <p:nvPr>
            <p:ph sz="half" idx="1"/>
          </p:nvPr>
        </p:nvSpPr>
        <p:spPr/>
        <p:txBody>
          <a:bodyPr/>
          <a:lstStyle/>
          <a:p>
            <a:endParaRPr lang="da-DK" smtClean="0"/>
          </a:p>
          <a:p>
            <a:endParaRPr lang="da-DK" dirty="0"/>
          </a:p>
        </p:txBody>
      </p:sp>
      <p:sp>
        <p:nvSpPr>
          <p:cNvPr id="12" name="Pladsholder til indhold 11"/>
          <p:cNvSpPr>
            <a:spLocks noGrp="1"/>
          </p:cNvSpPr>
          <p:nvPr>
            <p:ph sz="half" idx="2"/>
          </p:nvPr>
        </p:nvSpPr>
        <p:spPr/>
        <p:txBody>
          <a:bodyPr/>
          <a:lstStyle/>
          <a:p>
            <a:r>
              <a:rPr lang="da-DK" smtClean="0"/>
              <a:t>Der kommer mere information om reglerne, når lovforslaget er vedtaget af Folketinget</a:t>
            </a:r>
            <a:br>
              <a:rPr lang="da-DK" smtClean="0"/>
            </a:br>
            <a:r>
              <a:rPr lang="da-DK" smtClean="0"/>
              <a:t/>
            </a:r>
            <a:br>
              <a:rPr lang="da-DK" smtClean="0"/>
            </a:br>
            <a:r>
              <a:rPr lang="da-DK" smtClean="0"/>
              <a:t>Læs mere på uvm.dk/elevfordeling</a:t>
            </a:r>
          </a:p>
          <a:p>
            <a:r>
              <a:rPr lang="da-DK" smtClean="0"/>
              <a:t/>
            </a:r>
            <a:br>
              <a:rPr lang="da-DK" smtClean="0"/>
            </a:br>
            <a:endParaRPr lang="da-DK" dirty="0"/>
          </a:p>
        </p:txBody>
      </p:sp>
      <p:sp>
        <p:nvSpPr>
          <p:cNvPr id="5" name="Pladsholder til dato 4"/>
          <p:cNvSpPr>
            <a:spLocks noGrp="1"/>
          </p:cNvSpPr>
          <p:nvPr>
            <p:ph type="dt" sz="half" idx="10"/>
          </p:nvPr>
        </p:nvSpPr>
        <p:spPr/>
        <p:txBody>
          <a:bodyPr/>
          <a:lstStyle/>
          <a:p>
            <a:fld id="{2F99ED2E-F062-43E5-AE1F-08CF74170B0C}" type="datetime2">
              <a:rPr lang="da-DK" smtClean="0"/>
              <a:pPr/>
              <a:t>10. januar 2022</a:t>
            </a:fld>
            <a:endParaRPr lang="da-DK" dirty="0"/>
          </a:p>
        </p:txBody>
      </p:sp>
      <p:sp>
        <p:nvSpPr>
          <p:cNvPr id="6" name="Pladsholder til slidenummer 5"/>
          <p:cNvSpPr>
            <a:spLocks noGrp="1"/>
          </p:cNvSpPr>
          <p:nvPr>
            <p:ph type="sldNum" sz="quarter" idx="12"/>
          </p:nvPr>
        </p:nvSpPr>
        <p:spPr/>
        <p:txBody>
          <a:bodyPr/>
          <a:lstStyle/>
          <a:p>
            <a:fld id="{24C8C45C-947F-4981-8B3F-4F32E973C901}" type="slidenum">
              <a:rPr lang="da-DK" smtClean="0"/>
              <a:pPr/>
              <a:t>7</a:t>
            </a:fld>
            <a:endParaRPr lang="da-DK" dirty="0"/>
          </a:p>
        </p:txBody>
      </p:sp>
      <p:sp>
        <p:nvSpPr>
          <p:cNvPr id="16" name="Pladsholder til tekst 15"/>
          <p:cNvSpPr>
            <a:spLocks noGrp="1"/>
          </p:cNvSpPr>
          <p:nvPr>
            <p:ph type="body" sz="quarter" idx="13"/>
          </p:nvPr>
        </p:nvSpPr>
        <p:spPr/>
        <p:txBody>
          <a:bodyPr/>
          <a:lstStyle/>
          <a:p>
            <a:endParaRPr lang="da-DK"/>
          </a:p>
        </p:txBody>
      </p:sp>
      <p:pic>
        <p:nvPicPr>
          <p:cNvPr id="7" name="Billede 6" descr="Billeder der viser at elever kan fordeles efter fordelingszone eller afstandszone" title="Sådan skal eleverne fordeles fremover"/>
          <p:cNvPicPr>
            <a:picLocks noChangeAspect="1"/>
          </p:cNvPicPr>
          <p:nvPr/>
        </p:nvPicPr>
        <p:blipFill>
          <a:blip r:embed="rId3"/>
          <a:stretch>
            <a:fillRect/>
          </a:stretch>
        </p:blipFill>
        <p:spPr>
          <a:xfrm>
            <a:off x="2100662" y="1572409"/>
            <a:ext cx="4632203" cy="2260564"/>
          </a:xfrm>
          <a:prstGeom prst="rect">
            <a:avLst/>
          </a:prstGeom>
        </p:spPr>
      </p:pic>
      <p:sp>
        <p:nvSpPr>
          <p:cNvPr id="9" name="Pladsholder til indhold 2"/>
          <p:cNvSpPr txBox="1">
            <a:spLocks/>
          </p:cNvSpPr>
          <p:nvPr/>
        </p:nvSpPr>
        <p:spPr>
          <a:xfrm>
            <a:off x="692422" y="3840728"/>
            <a:ext cx="3724342" cy="1971146"/>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12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600"/>
              </a:spcBef>
              <a:buFont typeface="Arial" panose="020B0604020202020204" pitchFamily="34" charset="0"/>
              <a:buChar char="​"/>
              <a:defRPr sz="2000" b="1" kern="1200">
                <a:solidFill>
                  <a:schemeClr val="tx1"/>
                </a:solidFill>
                <a:latin typeface="+mn-lt"/>
                <a:ea typeface="+mn-ea"/>
                <a:cs typeface="+mn-cs"/>
              </a:defRPr>
            </a:lvl4pPr>
            <a:lvl5pPr marL="0" indent="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5pPr>
            <a:lvl6pPr marL="180000" indent="-180000" algn="l" defTabSz="914400" rtl="0" eaLnBrk="1" latinLnBrk="0" hangingPunct="1">
              <a:lnSpc>
                <a:spcPct val="100000"/>
              </a:lnSpc>
              <a:spcBef>
                <a:spcPts val="600"/>
              </a:spcBef>
              <a:buFont typeface="+mj-lt"/>
              <a:buAutoNum type="arabicParenR"/>
              <a:defRPr sz="1000" kern="1200">
                <a:solidFill>
                  <a:schemeClr val="tx1"/>
                </a:solidFill>
                <a:latin typeface="+mn-lt"/>
                <a:ea typeface="+mn-ea"/>
                <a:cs typeface="+mn-cs"/>
              </a:defRPr>
            </a:lvl6pPr>
            <a:lvl7pPr marL="228600" indent="-228600" algn="l" defTabSz="914400" rtl="0" eaLnBrk="1" latinLnBrk="0" hangingPunct="1">
              <a:lnSpc>
                <a:spcPct val="100000"/>
              </a:lnSpc>
              <a:spcBef>
                <a:spcPts val="600"/>
              </a:spcBef>
              <a:buFont typeface="+mj-lt"/>
              <a:buAutoNum type="alphaLcParenR"/>
              <a:defRPr sz="1000" kern="1200" baseline="0">
                <a:solidFill>
                  <a:schemeClr val="tx1"/>
                </a:solidFill>
                <a:latin typeface="+mn-lt"/>
                <a:ea typeface="+mn-ea"/>
                <a:cs typeface="+mn-cs"/>
              </a:defRPr>
            </a:lvl7pPr>
            <a:lvl8pPr marL="180000" indent="-180000" algn="l" defTabSz="914400" rtl="0" eaLnBrk="1" latinLnBrk="0" hangingPunct="1">
              <a:lnSpc>
                <a:spcPct val="100000"/>
              </a:lnSpc>
              <a:spcBef>
                <a:spcPts val="600"/>
              </a:spcBef>
              <a:buFont typeface="Arial" panose="020B0604020202020204" pitchFamily="34" charset="0"/>
              <a:buChar char="•"/>
              <a:defRPr sz="1000" kern="1200">
                <a:solidFill>
                  <a:schemeClr val="tx1"/>
                </a:solidFill>
                <a:latin typeface="+mn-lt"/>
                <a:ea typeface="+mn-ea"/>
                <a:cs typeface="+mn-cs"/>
              </a:defRPr>
            </a:lvl8pPr>
            <a:lvl9pPr marL="0" indent="0" algn="l" defTabSz="914400" rtl="0" eaLnBrk="1" latinLnBrk="0" hangingPunct="1">
              <a:lnSpc>
                <a:spcPct val="100000"/>
              </a:lnSpc>
              <a:spcBef>
                <a:spcPts val="600"/>
              </a:spcBef>
              <a:buFont typeface="Arial" panose="020B0604020202020204" pitchFamily="34" charset="0"/>
              <a:buNone/>
              <a:defRPr sz="7200" kern="1200" baseline="0">
                <a:solidFill>
                  <a:schemeClr val="tx1"/>
                </a:solidFill>
                <a:latin typeface="+mj-lt"/>
                <a:ea typeface="+mn-ea"/>
                <a:cs typeface="+mn-cs"/>
              </a:defRPr>
            </a:lvl9pPr>
          </a:lstStyle>
          <a:p>
            <a:pPr marL="0" indent="0">
              <a:buFont typeface="Arial" panose="020B0604020202020204" pitchFamily="34" charset="0"/>
              <a:buNone/>
            </a:pPr>
            <a:endParaRPr lang="da-DK" sz="1800" dirty="0" smtClean="0"/>
          </a:p>
          <a:p>
            <a:pPr marL="0" indent="0">
              <a:buFont typeface="Arial" panose="020B0604020202020204" pitchFamily="34" charset="0"/>
              <a:buNone/>
            </a:pPr>
            <a:r>
              <a:rPr lang="da-DK" sz="1800" dirty="0" smtClean="0"/>
              <a:t>Søger </a:t>
            </a:r>
            <a:r>
              <a:rPr lang="da-DK" sz="1800" dirty="0" smtClean="0"/>
              <a:t>du et gymnasium i en </a:t>
            </a:r>
            <a:r>
              <a:rPr lang="da-DK" sz="1800" i="1" dirty="0" smtClean="0"/>
              <a:t>fordelingszone</a:t>
            </a:r>
            <a:r>
              <a:rPr lang="da-DK" sz="1800" dirty="0" smtClean="0"/>
              <a:t>, der har flere ansøgere end pladser, bliver du fordelt på baggrund af forældreindkomst</a:t>
            </a:r>
            <a:endParaRPr lang="da-DK" sz="1800" dirty="0"/>
          </a:p>
        </p:txBody>
      </p:sp>
      <p:sp>
        <p:nvSpPr>
          <p:cNvPr id="10" name="Pladsholder til indhold 5" descr="tesktfelt" title="tesktfelt "/>
          <p:cNvSpPr txBox="1">
            <a:spLocks/>
          </p:cNvSpPr>
          <p:nvPr/>
        </p:nvSpPr>
        <p:spPr>
          <a:xfrm>
            <a:off x="4770529" y="3840728"/>
            <a:ext cx="3924674" cy="1971146"/>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Clr>
                <a:schemeClr val="accent1"/>
              </a:buClr>
              <a:buFont typeface="Arial" panose="020B0604020202020204" pitchFamily="34" charset="0"/>
              <a:buNone/>
              <a:defRPr sz="1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600"/>
              </a:spcBef>
              <a:buFont typeface="Arial" panose="020B0604020202020204" pitchFamily="34" charset="0"/>
              <a:buChar char="​"/>
              <a:defRPr sz="2000" b="1" kern="1200">
                <a:solidFill>
                  <a:schemeClr val="tx1"/>
                </a:solidFill>
                <a:latin typeface="+mn-lt"/>
                <a:ea typeface="+mn-ea"/>
                <a:cs typeface="+mn-cs"/>
              </a:defRPr>
            </a:lvl4pPr>
            <a:lvl5pPr marL="0" indent="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5pPr>
            <a:lvl6pPr marL="180000" indent="-180000" algn="l" defTabSz="914400" rtl="0" eaLnBrk="1" latinLnBrk="0" hangingPunct="1">
              <a:lnSpc>
                <a:spcPct val="100000"/>
              </a:lnSpc>
              <a:spcBef>
                <a:spcPts val="600"/>
              </a:spcBef>
              <a:buFont typeface="+mj-lt"/>
              <a:buAutoNum type="arabicParenR"/>
              <a:defRPr sz="1000" kern="1200">
                <a:solidFill>
                  <a:schemeClr val="tx1"/>
                </a:solidFill>
                <a:latin typeface="+mn-lt"/>
                <a:ea typeface="+mn-ea"/>
                <a:cs typeface="+mn-cs"/>
              </a:defRPr>
            </a:lvl6pPr>
            <a:lvl7pPr marL="228600" indent="-228600" algn="l" defTabSz="914400" rtl="0" eaLnBrk="1" latinLnBrk="0" hangingPunct="1">
              <a:lnSpc>
                <a:spcPct val="100000"/>
              </a:lnSpc>
              <a:spcBef>
                <a:spcPts val="600"/>
              </a:spcBef>
              <a:buFont typeface="+mj-lt"/>
              <a:buAutoNum type="alphaLcParenR"/>
              <a:defRPr sz="1000" kern="1200" baseline="0">
                <a:solidFill>
                  <a:schemeClr val="tx1"/>
                </a:solidFill>
                <a:latin typeface="+mn-lt"/>
                <a:ea typeface="+mn-ea"/>
                <a:cs typeface="+mn-cs"/>
              </a:defRPr>
            </a:lvl7pPr>
            <a:lvl8pPr marL="180000" indent="-180000" algn="l" defTabSz="914400" rtl="0" eaLnBrk="1" latinLnBrk="0" hangingPunct="1">
              <a:lnSpc>
                <a:spcPct val="100000"/>
              </a:lnSpc>
              <a:spcBef>
                <a:spcPts val="600"/>
              </a:spcBef>
              <a:buFont typeface="Arial" panose="020B0604020202020204" pitchFamily="34" charset="0"/>
              <a:buChar char="•"/>
              <a:defRPr sz="1000" kern="1200">
                <a:solidFill>
                  <a:schemeClr val="tx1"/>
                </a:solidFill>
                <a:latin typeface="+mn-lt"/>
                <a:ea typeface="+mn-ea"/>
                <a:cs typeface="+mn-cs"/>
              </a:defRPr>
            </a:lvl8pPr>
            <a:lvl9pPr marL="0" indent="0" algn="l" defTabSz="914400" rtl="0" eaLnBrk="1" latinLnBrk="0" hangingPunct="1">
              <a:lnSpc>
                <a:spcPct val="100000"/>
              </a:lnSpc>
              <a:spcBef>
                <a:spcPts val="600"/>
              </a:spcBef>
              <a:buFont typeface="Arial" panose="020B0604020202020204" pitchFamily="34" charset="0"/>
              <a:buNone/>
              <a:defRPr sz="7200" kern="1200" baseline="0">
                <a:solidFill>
                  <a:schemeClr val="tx1"/>
                </a:solidFill>
                <a:latin typeface="+mj-lt"/>
                <a:ea typeface="+mn-ea"/>
                <a:cs typeface="+mn-cs"/>
              </a:defRPr>
            </a:lvl9pPr>
          </a:lstStyle>
          <a:p>
            <a:endParaRPr lang="da-DK" sz="1800" dirty="0" smtClean="0"/>
          </a:p>
          <a:p>
            <a:r>
              <a:rPr lang="da-DK" sz="1800" dirty="0" smtClean="0"/>
              <a:t>Søger </a:t>
            </a:r>
            <a:r>
              <a:rPr lang="da-DK" sz="1800" dirty="0" smtClean="0"/>
              <a:t>du et gymnasium i en </a:t>
            </a:r>
            <a:r>
              <a:rPr lang="da-DK" sz="1800" i="1" dirty="0" smtClean="0"/>
              <a:t>afstandszone</a:t>
            </a:r>
            <a:r>
              <a:rPr lang="da-DK" sz="1800" dirty="0" smtClean="0"/>
              <a:t>, der har flere ansøgere end pladser, fordeles du på baggrund af din transporttid fra bopæl til gymnasiet</a:t>
            </a:r>
          </a:p>
          <a:p>
            <a:endParaRPr lang="da-DK" sz="2000" dirty="0"/>
          </a:p>
        </p:txBody>
      </p:sp>
      <p:sp>
        <p:nvSpPr>
          <p:cNvPr id="2" name="Nedadgående pil 1" descr="pil" title="pil"/>
          <p:cNvSpPr/>
          <p:nvPr/>
        </p:nvSpPr>
        <p:spPr>
          <a:xfrm>
            <a:off x="2648464" y="3700455"/>
            <a:ext cx="475861" cy="544304"/>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smtClean="0"/>
          </a:p>
        </p:txBody>
      </p:sp>
      <p:sp>
        <p:nvSpPr>
          <p:cNvPr id="11" name="Nedadgående pil 10" descr="pil" title="pil"/>
          <p:cNvSpPr/>
          <p:nvPr/>
        </p:nvSpPr>
        <p:spPr>
          <a:xfrm>
            <a:off x="5284639" y="3658590"/>
            <a:ext cx="475861" cy="544304"/>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smtClean="0"/>
          </a:p>
        </p:txBody>
      </p:sp>
    </p:spTree>
    <p:extLst>
      <p:ext uri="{BB962C8B-B14F-4D97-AF65-F5344CB8AC3E}">
        <p14:creationId xmlns:p14="http://schemas.microsoft.com/office/powerpoint/2010/main" val="29427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44D7354-50E1-45E7-BE22-D6E7CC805771}"/>
              </a:ext>
            </a:extLst>
          </p:cNvPr>
          <p:cNvSpPr>
            <a:spLocks noGrp="1"/>
          </p:cNvSpPr>
          <p:nvPr>
            <p:ph type="title"/>
          </p:nvPr>
        </p:nvSpPr>
        <p:spPr/>
        <p:txBody>
          <a:bodyPr/>
          <a:lstStyle/>
          <a:p>
            <a:r>
              <a:rPr lang="da-DK" dirty="0" smtClean="0"/>
              <a:t>Hvad skal du gøre, hvis du skal søge </a:t>
            </a:r>
            <a:br>
              <a:rPr lang="da-DK" dirty="0" smtClean="0"/>
            </a:br>
            <a:r>
              <a:rPr lang="da-DK" dirty="0" smtClean="0"/>
              <a:t>optagelse i 2022?</a:t>
            </a:r>
            <a:endParaRPr lang="da-DK" dirty="0"/>
          </a:p>
        </p:txBody>
      </p:sp>
      <p:sp>
        <p:nvSpPr>
          <p:cNvPr id="12" name="Content Placeholder 11">
            <a:extLst>
              <a:ext uri="{FF2B5EF4-FFF2-40B4-BE49-F238E27FC236}">
                <a16:creationId xmlns:a16="http://schemas.microsoft.com/office/drawing/2014/main" id="{71CD8E94-4428-4049-A865-705DF1A53BDF}"/>
              </a:ext>
            </a:extLst>
          </p:cNvPr>
          <p:cNvSpPr>
            <a:spLocks noGrp="1"/>
          </p:cNvSpPr>
          <p:nvPr>
            <p:ph idx="1"/>
          </p:nvPr>
        </p:nvSpPr>
        <p:spPr>
          <a:xfrm>
            <a:off x="539751" y="1474639"/>
            <a:ext cx="10990836" cy="5056789"/>
          </a:xfrm>
        </p:spPr>
        <p:txBody>
          <a:bodyPr/>
          <a:lstStyle/>
          <a:p>
            <a:endParaRPr lang="da-DK" sz="1800" dirty="0" smtClean="0"/>
          </a:p>
          <a:p>
            <a:r>
              <a:rPr lang="da-DK" sz="1800" dirty="0" smtClean="0"/>
              <a:t>Søg de gymnasier, du ønsker at gå på</a:t>
            </a:r>
          </a:p>
          <a:p>
            <a:r>
              <a:rPr lang="da-DK" sz="1800" dirty="0" smtClean="0"/>
              <a:t>Husk: </a:t>
            </a:r>
            <a:r>
              <a:rPr lang="da-DK" sz="1800" dirty="0"/>
              <a:t>Der er </a:t>
            </a:r>
            <a:r>
              <a:rPr lang="da-DK" sz="1800" dirty="0" smtClean="0"/>
              <a:t>større </a:t>
            </a:r>
            <a:r>
              <a:rPr lang="da-DK" sz="1800" dirty="0"/>
              <a:t>sandsynlighed for at få plads på et gymnasium, du har ønsket, hvis du søger et gymnasium, der ligger tæt på din </a:t>
            </a:r>
            <a:r>
              <a:rPr lang="da-DK" sz="1800" dirty="0" smtClean="0"/>
              <a:t>bopæl (gælder </a:t>
            </a:r>
            <a:r>
              <a:rPr lang="da-DK" sz="1800" dirty="0" err="1" smtClean="0"/>
              <a:t>stx</a:t>
            </a:r>
            <a:r>
              <a:rPr lang="da-DK" sz="1800" dirty="0" smtClean="0"/>
              <a:t>/hf)</a:t>
            </a:r>
            <a:endParaRPr lang="da-DK" sz="1800" dirty="0"/>
          </a:p>
          <a:p>
            <a:pPr marL="0" indent="0">
              <a:buNone/>
            </a:pPr>
            <a:endParaRPr lang="da-DK" sz="1800" dirty="0" smtClean="0"/>
          </a:p>
          <a:p>
            <a:r>
              <a:rPr lang="da-DK" sz="1800" dirty="0" smtClean="0"/>
              <a:t>Der </a:t>
            </a:r>
            <a:r>
              <a:rPr lang="da-DK" sz="1800" dirty="0" smtClean="0"/>
              <a:t>kan være lokale forskelle – søg viden hos:</a:t>
            </a:r>
          </a:p>
          <a:p>
            <a:pPr lvl="1">
              <a:buFont typeface="Wingdings" panose="05000000000000000000" pitchFamily="2" charset="2"/>
              <a:buChar char="Ø"/>
            </a:pPr>
            <a:r>
              <a:rPr lang="da-DK" dirty="0" smtClean="0"/>
              <a:t> ug.dk/uddannelser/gymnasialeuddannelser</a:t>
            </a:r>
          </a:p>
          <a:p>
            <a:pPr lvl="1">
              <a:buFont typeface="Wingdings" panose="05000000000000000000" pitchFamily="2" charset="2"/>
              <a:buChar char="Ø"/>
            </a:pPr>
            <a:r>
              <a:rPr lang="da-DK" dirty="0" smtClean="0"/>
              <a:t> uvm.dk/elevfordeling</a:t>
            </a:r>
          </a:p>
          <a:p>
            <a:pPr lvl="1">
              <a:buFont typeface="Wingdings" panose="05000000000000000000" pitchFamily="2" charset="2"/>
              <a:buChar char="Ø"/>
            </a:pPr>
            <a:r>
              <a:rPr lang="da-DK" dirty="0" smtClean="0"/>
              <a:t> Gymnasier, du er interesseret i</a:t>
            </a:r>
          </a:p>
          <a:p>
            <a:pPr lvl="1">
              <a:buFont typeface="Wingdings" panose="05000000000000000000" pitchFamily="2" charset="2"/>
              <a:buChar char="Ø"/>
            </a:pPr>
            <a:r>
              <a:rPr lang="da-DK" dirty="0" smtClean="0"/>
              <a:t> Den region, du bor </a:t>
            </a:r>
            <a:r>
              <a:rPr lang="da-DK" dirty="0" smtClean="0"/>
              <a:t>i (Region Syddanmarks hjemmeside: </a:t>
            </a:r>
            <a:r>
              <a:rPr lang="da-DK" dirty="0">
                <a:hlinkClick r:id="rId4"/>
              </a:rPr>
              <a:t>For dig der søger ind på STX eller HF i 2022 (regionsyddanmark.dk</a:t>
            </a:r>
            <a:r>
              <a:rPr lang="da-DK" dirty="0" smtClean="0">
                <a:hlinkClick r:id="rId4"/>
              </a:rPr>
              <a:t>)</a:t>
            </a:r>
            <a:r>
              <a:rPr lang="da-DK" dirty="0" smtClean="0"/>
              <a:t>).</a:t>
            </a:r>
            <a:endParaRPr lang="da-DK" dirty="0"/>
          </a:p>
        </p:txBody>
      </p:sp>
      <p:sp>
        <p:nvSpPr>
          <p:cNvPr id="4" name="Date Placeholder 3">
            <a:extLst>
              <a:ext uri="{FF2B5EF4-FFF2-40B4-BE49-F238E27FC236}">
                <a16:creationId xmlns:a16="http://schemas.microsoft.com/office/drawing/2014/main" id="{92F38EBB-DDC7-48BA-8239-A2992E3D7F15}"/>
              </a:ext>
            </a:extLst>
          </p:cNvPr>
          <p:cNvSpPr>
            <a:spLocks noGrp="1"/>
          </p:cNvSpPr>
          <p:nvPr>
            <p:ph type="dt" sz="half" idx="10"/>
          </p:nvPr>
        </p:nvSpPr>
        <p:spPr/>
        <p:txBody>
          <a:bodyPr/>
          <a:lstStyle/>
          <a:p>
            <a:fld id="{ED980970-D872-4C97-AC78-8BC084122AA1}" type="datetime2">
              <a:rPr lang="da-DK" noProof="0" smtClean="0"/>
              <a:t>10. januar 2022</a:t>
            </a:fld>
            <a:endParaRPr lang="da-DK" noProof="0" dirty="0"/>
          </a:p>
        </p:txBody>
      </p:sp>
      <p:sp>
        <p:nvSpPr>
          <p:cNvPr id="6" name="Slide Number Placeholder 5">
            <a:extLst>
              <a:ext uri="{FF2B5EF4-FFF2-40B4-BE49-F238E27FC236}">
                <a16:creationId xmlns:a16="http://schemas.microsoft.com/office/drawing/2014/main" id="{C2C98229-FD76-40FD-90FD-D80517205825}"/>
              </a:ext>
            </a:extLst>
          </p:cNvPr>
          <p:cNvSpPr>
            <a:spLocks noGrp="1"/>
          </p:cNvSpPr>
          <p:nvPr>
            <p:ph type="sldNum" sz="quarter" idx="12"/>
          </p:nvPr>
        </p:nvSpPr>
        <p:spPr/>
        <p:txBody>
          <a:bodyPr/>
          <a:lstStyle/>
          <a:p>
            <a:fld id="{859873C9-BF5D-4A9A-BB31-45BBB7BABAF7}" type="slidenum">
              <a:rPr lang="da-DK" smtClean="0"/>
              <a:pPr/>
              <a:t>8</a:t>
            </a:fld>
            <a:endParaRPr lang="da-DK" dirty="0"/>
          </a:p>
        </p:txBody>
      </p:sp>
    </p:spTree>
    <p:custDataLst>
      <p:tags r:id="rId1"/>
    </p:custDataLst>
    <p:extLst>
      <p:ext uri="{BB962C8B-B14F-4D97-AF65-F5344CB8AC3E}">
        <p14:creationId xmlns:p14="http://schemas.microsoft.com/office/powerpoint/2010/main" val="34774343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UBGRID]" val="[SubGrid]"/>
</p:tagLst>
</file>

<file path=ppt/tags/tag10.xml><?xml version="1.0" encoding="utf-8"?>
<p:tagLst xmlns:a="http://schemas.openxmlformats.org/drawingml/2006/main" xmlns:r="http://schemas.openxmlformats.org/officeDocument/2006/relationships" xmlns:p="http://schemas.openxmlformats.org/presentationml/2006/main">
  <p:tag name="[SUBGRID]" val="[SubGrid]"/>
</p:tagLst>
</file>

<file path=ppt/tags/tag11.xml><?xml version="1.0" encoding="utf-8"?>
<p:tagLst xmlns:a="http://schemas.openxmlformats.org/drawingml/2006/main" xmlns:r="http://schemas.openxmlformats.org/officeDocument/2006/relationships" xmlns:p="http://schemas.openxmlformats.org/presentationml/2006/main">
  <p:tag name="[SUBGRID]" val="[SubGrid]"/>
</p:tagLst>
</file>

<file path=ppt/tags/tag12.xml><?xml version="1.0" encoding="utf-8"?>
<p:tagLst xmlns:a="http://schemas.openxmlformats.org/drawingml/2006/main" xmlns:r="http://schemas.openxmlformats.org/officeDocument/2006/relationships" xmlns:p="http://schemas.openxmlformats.org/presentationml/2006/main">
  <p:tag name="[SUBGRID]" val="[SubGrid]"/>
</p:tagLst>
</file>

<file path=ppt/tags/tag13.xml><?xml version="1.0" encoding="utf-8"?>
<p:tagLst xmlns:a="http://schemas.openxmlformats.org/drawingml/2006/main" xmlns:r="http://schemas.openxmlformats.org/officeDocument/2006/relationships" xmlns:p="http://schemas.openxmlformats.org/presentationml/2006/main">
  <p:tag name="TEMPLAFYSLIDEID" val="637061986456552316"/>
</p:tagLst>
</file>

<file path=ppt/tags/tag14.xml><?xml version="1.0" encoding="utf-8"?>
<p:tagLst xmlns:a="http://schemas.openxmlformats.org/drawingml/2006/main" xmlns:r="http://schemas.openxmlformats.org/officeDocument/2006/relationships" xmlns:p="http://schemas.openxmlformats.org/presentationml/2006/main">
  <p:tag name="TEMPLAFYSLIDEID" val="637061986456552317"/>
</p:tagLst>
</file>

<file path=ppt/tags/tag15.xml><?xml version="1.0" encoding="utf-8"?>
<p:tagLst xmlns:a="http://schemas.openxmlformats.org/drawingml/2006/main" xmlns:r="http://schemas.openxmlformats.org/officeDocument/2006/relationships" xmlns:p="http://schemas.openxmlformats.org/presentationml/2006/main">
  <p:tag name="TEMPLAFYSLIDEID" val="637061986456552317"/>
</p:tagLst>
</file>

<file path=ppt/tags/tag16.xml><?xml version="1.0" encoding="utf-8"?>
<p:tagLst xmlns:a="http://schemas.openxmlformats.org/drawingml/2006/main" xmlns:r="http://schemas.openxmlformats.org/officeDocument/2006/relationships" xmlns:p="http://schemas.openxmlformats.org/presentationml/2006/main">
  <p:tag name="TEMPLAFYSLIDEID" val="637061986456552317"/>
</p:tagLst>
</file>

<file path=ppt/tags/tag17.xml><?xml version="1.0" encoding="utf-8"?>
<p:tagLst xmlns:a="http://schemas.openxmlformats.org/drawingml/2006/main" xmlns:r="http://schemas.openxmlformats.org/officeDocument/2006/relationships" xmlns:p="http://schemas.openxmlformats.org/presentationml/2006/main">
  <p:tag name="TEMPLAFYSLIDEID" val="637061986456552317"/>
</p:tagLst>
</file>

<file path=ppt/tags/tag18.xml><?xml version="1.0" encoding="utf-8"?>
<p:tagLst xmlns:a="http://schemas.openxmlformats.org/drawingml/2006/main" xmlns:r="http://schemas.openxmlformats.org/officeDocument/2006/relationships" xmlns:p="http://schemas.openxmlformats.org/presentationml/2006/main">
  <p:tag name="TEMPLAFYSLIDEID" val="637061986456552317"/>
</p:tagLst>
</file>

<file path=ppt/tags/tag2.xml><?xml version="1.0" encoding="utf-8"?>
<p:tagLst xmlns:a="http://schemas.openxmlformats.org/drawingml/2006/main" xmlns:r="http://schemas.openxmlformats.org/officeDocument/2006/relationships" xmlns:p="http://schemas.openxmlformats.org/presentationml/2006/main">
  <p:tag name="[SUBGRID]" val="[SubGrid]"/>
</p:tagLst>
</file>

<file path=ppt/tags/tag3.xml><?xml version="1.0" encoding="utf-8"?>
<p:tagLst xmlns:a="http://schemas.openxmlformats.org/drawingml/2006/main" xmlns:r="http://schemas.openxmlformats.org/officeDocument/2006/relationships" xmlns:p="http://schemas.openxmlformats.org/presentationml/2006/main">
  <p:tag name="[SUBGRID]" val="[SubGrid]"/>
</p:tagLst>
</file>

<file path=ppt/tags/tag4.xml><?xml version="1.0" encoding="utf-8"?>
<p:tagLst xmlns:a="http://schemas.openxmlformats.org/drawingml/2006/main" xmlns:r="http://schemas.openxmlformats.org/officeDocument/2006/relationships" xmlns:p="http://schemas.openxmlformats.org/presentationml/2006/main">
  <p:tag name="[SUBGRID]" val="[SubGrid]"/>
</p:tagLst>
</file>

<file path=ppt/tags/tag5.xml><?xml version="1.0" encoding="utf-8"?>
<p:tagLst xmlns:a="http://schemas.openxmlformats.org/drawingml/2006/main" xmlns:r="http://schemas.openxmlformats.org/officeDocument/2006/relationships" xmlns:p="http://schemas.openxmlformats.org/presentationml/2006/main">
  <p:tag name="[SUBGRID]" val="[SubGrid]"/>
</p:tagLst>
</file>

<file path=ppt/tags/tag6.xml><?xml version="1.0" encoding="utf-8"?>
<p:tagLst xmlns:a="http://schemas.openxmlformats.org/drawingml/2006/main" xmlns:r="http://schemas.openxmlformats.org/officeDocument/2006/relationships" xmlns:p="http://schemas.openxmlformats.org/presentationml/2006/main">
  <p:tag name="[SUBGRID]" val="[SubGrid]"/>
</p:tagLst>
</file>

<file path=ppt/tags/tag7.xml><?xml version="1.0" encoding="utf-8"?>
<p:tagLst xmlns:a="http://schemas.openxmlformats.org/drawingml/2006/main" xmlns:r="http://schemas.openxmlformats.org/officeDocument/2006/relationships" xmlns:p="http://schemas.openxmlformats.org/presentationml/2006/main">
  <p:tag name="[SUBGRID]" val="[SubGrid]"/>
</p:tagLst>
</file>

<file path=ppt/tags/tag8.xml><?xml version="1.0" encoding="utf-8"?>
<p:tagLst xmlns:a="http://schemas.openxmlformats.org/drawingml/2006/main" xmlns:r="http://schemas.openxmlformats.org/officeDocument/2006/relationships" xmlns:p="http://schemas.openxmlformats.org/presentationml/2006/main">
  <p:tag name="[SUBGRID]" val="[SubGrid]"/>
</p:tagLst>
</file>

<file path=ppt/tags/tag9.xml><?xml version="1.0" encoding="utf-8"?>
<p:tagLst xmlns:a="http://schemas.openxmlformats.org/drawingml/2006/main" xmlns:r="http://schemas.openxmlformats.org/officeDocument/2006/relationships" xmlns:p="http://schemas.openxmlformats.org/presentationml/2006/main">
  <p:tag name="[SUBGRID]" val="[SubGrid]"/>
</p:tagLst>
</file>

<file path=ppt/theme/theme1.xml><?xml version="1.0" encoding="utf-8"?>
<a:theme xmlns:a="http://schemas.openxmlformats.org/drawingml/2006/main" name="UVM">
  <a:themeElements>
    <a:clrScheme name="Undervisningsministeriet">
      <a:dk1>
        <a:srgbClr val="161616"/>
      </a:dk1>
      <a:lt1>
        <a:srgbClr val="FFFFFF"/>
      </a:lt1>
      <a:dk2>
        <a:srgbClr val="404042"/>
      </a:dk2>
      <a:lt2>
        <a:srgbClr val="E5F1F4"/>
      </a:lt2>
      <a:accent1>
        <a:srgbClr val="007A98"/>
      </a:accent1>
      <a:accent2>
        <a:srgbClr val="99CAD6"/>
      </a:accent2>
      <a:accent3>
        <a:srgbClr val="33786D"/>
      </a:accent3>
      <a:accent4>
        <a:srgbClr val="C31F59"/>
      </a:accent4>
      <a:accent5>
        <a:srgbClr val="69226A"/>
      </a:accent5>
      <a:accent6>
        <a:srgbClr val="EA8145"/>
      </a:accent6>
      <a:hlink>
        <a:srgbClr val="007A98"/>
      </a:hlink>
      <a:folHlink>
        <a:srgbClr val="99CAD6"/>
      </a:folHlink>
    </a:clrScheme>
    <a:fontScheme name="UVM">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rtlCol="0" anchor="ctr"/>
      <a:lstStyle>
        <a:defPPr algn="ctr">
          <a:defRPr sz="2000" noProof="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err="1" smtClean="0"/>
        </a:defPPr>
      </a:lstStyle>
    </a:txDef>
  </a:objectDefaults>
  <a:extraClrSchemeLst/>
  <a:custClrLst>
    <a:custClr name="UVM 100%">
      <a:srgbClr val="007A98"/>
    </a:custClr>
    <a:custClr name="STIL 100%">
      <a:srgbClr val="33786D"/>
    </a:custClr>
    <a:custClr name="STUK 100%">
      <a:srgbClr val="736E6A"/>
    </a:custClr>
    <a:custClr name="DARK BLUE 100%">
      <a:srgbClr val="343953"/>
    </a:custClr>
    <a:custClr name="PINK 100%">
      <a:srgbClr val="C31F59"/>
    </a:custClr>
    <a:custClr name="PURPLE 100%">
      <a:srgbClr val="69226A"/>
    </a:custClr>
    <a:custClr name="ORANGE 100%">
      <a:srgbClr val="EA8145"/>
    </a:custClr>
    <a:custClr name="YELLOW 100%">
      <a:srgbClr val="EABD2E"/>
    </a:custClr>
    <a:custClr name="BLUE 100%">
      <a:srgbClr val="332D8C"/>
    </a:custClr>
    <a:custClr name="SAND">
      <a:srgbClr val="F9F5E3"/>
    </a:custClr>
    <a:custClr name="UVM 80%">
      <a:srgbClr val="4595AE"/>
    </a:custClr>
    <a:custClr name="STIL 80%">
      <a:srgbClr val="5C938A"/>
    </a:custClr>
    <a:custClr name="STUK 80%">
      <a:srgbClr val="8F8B87"/>
    </a:custClr>
    <a:custClr name="DARK BLUE 80%">
      <a:srgbClr val="5D6175"/>
    </a:custClr>
    <a:custClr name="PINK 80%">
      <a:srgbClr val="CF4C7A"/>
    </a:custClr>
    <a:custClr name="PURPLE 80%">
      <a:srgbClr val="874E88"/>
    </a:custClr>
    <a:custClr name="ORANGE 80%">
      <a:srgbClr val="EE9A6A"/>
    </a:custClr>
    <a:custClr name="YELLOW 80%">
      <a:srgbClr val="EECA58"/>
    </a:custClr>
    <a:custClr name="BLUE 80%">
      <a:srgbClr val="5C57A3"/>
    </a:custClr>
    <a:custClr name="WHITE">
      <a:srgbClr val="FFFFFF"/>
    </a:custClr>
    <a:custClr name="UVM 40%">
      <a:srgbClr val="99CAD6"/>
    </a:custClr>
    <a:custClr name="STIL 40%">
      <a:srgbClr val="ADC9C5"/>
    </a:custClr>
    <a:custClr name="STUK 40%">
      <a:srgbClr val="C7C5C3"/>
    </a:custClr>
    <a:custClr name="DARK BLUE 40%">
      <a:srgbClr val="AEB0BA"/>
    </a:custClr>
    <a:custClr name="PINK 40%">
      <a:srgbClr val="E7A5BD"/>
    </a:custClr>
    <a:custClr name="PURPLE 40%">
      <a:srgbClr val="C3A7C3"/>
    </a:custClr>
    <a:custClr name="ORANGE 40%">
      <a:srgbClr val="F7CDB5"/>
    </a:custClr>
    <a:custClr name="YELLOW 40%">
      <a:srgbClr val="F7E5AB"/>
    </a:custClr>
    <a:custClr name="BLUE 40%">
      <a:srgbClr val="ADABD1"/>
    </a:custClr>
    <a:custClr name="WHITE">
      <a:srgbClr val="FFFFFF"/>
    </a:custClr>
    <a:custClr name="UVM 20%">
      <a:srgbClr val="CCE4EA"/>
    </a:custClr>
    <a:custClr name="STIL 20%">
      <a:srgbClr val="D6E4E2"/>
    </a:custClr>
    <a:custClr name="STUK 20%">
      <a:srgbClr val="E3E2E1"/>
    </a:custClr>
    <a:custClr name="DARK BLUE 20%">
      <a:srgbClr val="D6D7DD"/>
    </a:custClr>
    <a:custClr name="PINK 20%">
      <a:srgbClr val="F3D2DE"/>
    </a:custClr>
    <a:custClr name="PURPLE 20%">
      <a:srgbClr val="E1D3E1"/>
    </a:custClr>
    <a:custClr name="ORANGE 20%">
      <a:srgbClr val="FBE6DA"/>
    </a:custClr>
    <a:custClr name="YELLOW 20%">
      <a:srgbClr val="FBF2D5"/>
    </a:custClr>
    <a:custClr name="BLUE 20%">
      <a:srgbClr val="D6D5E8"/>
    </a:custClr>
    <a:custClr name="WHITE">
      <a:srgbClr val="FFFFFF"/>
    </a:custClr>
  </a:custClrLst>
  <a:extLst>
    <a:ext uri="{05A4C25C-085E-4340-85A3-A5531E510DB2}">
      <thm15:themeFamily xmlns:thm15="http://schemas.microsoft.com/office/thememl/2012/main" name="Blank.potx" id="{7B5B84D5-A520-4060-84DC-056D7B13DB11}" vid="{D567C7F5-CE46-4E14-8AB4-EFFA31538308}"/>
    </a:ext>
  </a:extLst>
</a:theme>
</file>

<file path=ppt/theme/theme2.xml><?xml version="1.0" encoding="utf-8"?>
<a:theme xmlns:a="http://schemas.openxmlformats.org/drawingml/2006/main" name="Office-tema">
  <a:themeElements>
    <a:clrScheme name="Kont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UVM 100%">
      <a:srgbClr val="007A98"/>
    </a:custClr>
    <a:custClr name="STIL 100%">
      <a:srgbClr val="33786D"/>
    </a:custClr>
    <a:custClr name="STUK 100%">
      <a:srgbClr val="736E6A"/>
    </a:custClr>
    <a:custClr name="DARK BLUE 100%">
      <a:srgbClr val="343953"/>
    </a:custClr>
    <a:custClr name="PINK 100%">
      <a:srgbClr val="C31F59"/>
    </a:custClr>
    <a:custClr name="PURPLE 100%">
      <a:srgbClr val="69226A"/>
    </a:custClr>
    <a:custClr name="ORANGE 100%">
      <a:srgbClr val="EA8145"/>
    </a:custClr>
    <a:custClr name="YELLOW 100%">
      <a:srgbClr val="EABD2E"/>
    </a:custClr>
    <a:custClr name="BLUE 100%">
      <a:srgbClr val="332D8C"/>
    </a:custClr>
    <a:custClr name="SAND">
      <a:srgbClr val="F9F5E3"/>
    </a:custClr>
    <a:custClr name="UVM 80%">
      <a:srgbClr val="4595AE"/>
    </a:custClr>
    <a:custClr name="STIL 80%">
      <a:srgbClr val="5C938A"/>
    </a:custClr>
    <a:custClr name="STUK 80%">
      <a:srgbClr val="8F8B87"/>
    </a:custClr>
    <a:custClr name="DARK BLUE 80%">
      <a:srgbClr val="5D6175"/>
    </a:custClr>
    <a:custClr name="PINK 80%">
      <a:srgbClr val="CF4C7A"/>
    </a:custClr>
    <a:custClr name="PURPLE 80%">
      <a:srgbClr val="874E88"/>
    </a:custClr>
    <a:custClr name="ORANGE 80%">
      <a:srgbClr val="EE9A6A"/>
    </a:custClr>
    <a:custClr name="YELLOW 80%">
      <a:srgbClr val="EECA58"/>
    </a:custClr>
    <a:custClr name="BLUE 80%">
      <a:srgbClr val="5C57A3"/>
    </a:custClr>
    <a:custClr name="WHITE">
      <a:srgbClr val="FFFFFF"/>
    </a:custClr>
    <a:custClr name="UVM 40%">
      <a:srgbClr val="99CAD6"/>
    </a:custClr>
    <a:custClr name="STIL 40%">
      <a:srgbClr val="ADC9C5"/>
    </a:custClr>
    <a:custClr name="STUK 40%">
      <a:srgbClr val="C7C5C3"/>
    </a:custClr>
    <a:custClr name="DARK BLUE 40%">
      <a:srgbClr val="AEB0BA"/>
    </a:custClr>
    <a:custClr name="PINK 40%">
      <a:srgbClr val="E7A5BD"/>
    </a:custClr>
    <a:custClr name="PURPLE 40%">
      <a:srgbClr val="C3A7C3"/>
    </a:custClr>
    <a:custClr name="ORANGE 40%">
      <a:srgbClr val="F7CDB5"/>
    </a:custClr>
    <a:custClr name="YELLOW 40%">
      <a:srgbClr val="F7E5AB"/>
    </a:custClr>
    <a:custClr name="BLUE 40%">
      <a:srgbClr val="ADABD1"/>
    </a:custClr>
    <a:custClr name="WHITE">
      <a:srgbClr val="FFFFFF"/>
    </a:custClr>
    <a:custClr name="UVM 20%">
      <a:srgbClr val="CCE4EA"/>
    </a:custClr>
    <a:custClr name="STIL 20%">
      <a:srgbClr val="D6E4E2"/>
    </a:custClr>
    <a:custClr name="STUK 20%">
      <a:srgbClr val="E3E2E1"/>
    </a:custClr>
    <a:custClr name="DARK BLUE 20%">
      <a:srgbClr val="D6D7DD"/>
    </a:custClr>
    <a:custClr name="PINK 20%">
      <a:srgbClr val="F3D2DE"/>
    </a:custClr>
    <a:custClr name="PURPLE 20%">
      <a:srgbClr val="E1D3E1"/>
    </a:custClr>
    <a:custClr name="ORANGE 20%">
      <a:srgbClr val="FBE6DA"/>
    </a:custClr>
    <a:custClr name="YELLOW 20%">
      <a:srgbClr val="FBF2D5"/>
    </a:custClr>
    <a:custClr name="BLUE 20%">
      <a:srgbClr val="D6D5E8"/>
    </a:custClr>
    <a:custClr name="WHIT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UVM 100%">
      <a:srgbClr val="007A98"/>
    </a:custClr>
    <a:custClr name="STIL 100%">
      <a:srgbClr val="33786D"/>
    </a:custClr>
    <a:custClr name="STUK 100%">
      <a:srgbClr val="736E6A"/>
    </a:custClr>
    <a:custClr name="DARK BLUE 100%">
      <a:srgbClr val="343953"/>
    </a:custClr>
    <a:custClr name="PINK 100%">
      <a:srgbClr val="C31F59"/>
    </a:custClr>
    <a:custClr name="PURPLE 100%">
      <a:srgbClr val="69226A"/>
    </a:custClr>
    <a:custClr name="ORANGE 100%">
      <a:srgbClr val="EA8145"/>
    </a:custClr>
    <a:custClr name="YELLOW 100%">
      <a:srgbClr val="EABD2E"/>
    </a:custClr>
    <a:custClr name="BLUE 100%">
      <a:srgbClr val="332D8C"/>
    </a:custClr>
    <a:custClr name="SAND">
      <a:srgbClr val="F9F5E3"/>
    </a:custClr>
    <a:custClr name="UVM 80%">
      <a:srgbClr val="4595AE"/>
    </a:custClr>
    <a:custClr name="STIL 80%">
      <a:srgbClr val="5C938A"/>
    </a:custClr>
    <a:custClr name="STUK 80%">
      <a:srgbClr val="8F8B87"/>
    </a:custClr>
    <a:custClr name="DARK BLUE 80%">
      <a:srgbClr val="5D6175"/>
    </a:custClr>
    <a:custClr name="PINK 80%">
      <a:srgbClr val="CF4C7A"/>
    </a:custClr>
    <a:custClr name="PURPLE 80%">
      <a:srgbClr val="874E88"/>
    </a:custClr>
    <a:custClr name="ORANGE 80%">
      <a:srgbClr val="EE9A6A"/>
    </a:custClr>
    <a:custClr name="YELLOW 80%">
      <a:srgbClr val="EECA58"/>
    </a:custClr>
    <a:custClr name="BLUE 80%">
      <a:srgbClr val="5C57A3"/>
    </a:custClr>
    <a:custClr name="WHITE">
      <a:srgbClr val="FFFFFF"/>
    </a:custClr>
    <a:custClr name="UVM 40%">
      <a:srgbClr val="99CAD6"/>
    </a:custClr>
    <a:custClr name="STIL 40%">
      <a:srgbClr val="ADC9C5"/>
    </a:custClr>
    <a:custClr name="STUK 40%">
      <a:srgbClr val="C7C5C3"/>
    </a:custClr>
    <a:custClr name="DARK BLUE 40%">
      <a:srgbClr val="AEB0BA"/>
    </a:custClr>
    <a:custClr name="PINK 40%">
      <a:srgbClr val="E7A5BD"/>
    </a:custClr>
    <a:custClr name="PURPLE 40%">
      <a:srgbClr val="C3A7C3"/>
    </a:custClr>
    <a:custClr name="ORANGE 40%">
      <a:srgbClr val="F7CDB5"/>
    </a:custClr>
    <a:custClr name="YELLOW 40%">
      <a:srgbClr val="F7E5AB"/>
    </a:custClr>
    <a:custClr name="BLUE 40%">
      <a:srgbClr val="ADABD1"/>
    </a:custClr>
    <a:custClr name="WHITE">
      <a:srgbClr val="FFFFFF"/>
    </a:custClr>
    <a:custClr name="UVM 20%">
      <a:srgbClr val="CCE4EA"/>
    </a:custClr>
    <a:custClr name="STIL 20%">
      <a:srgbClr val="D6E4E2"/>
    </a:custClr>
    <a:custClr name="STUK 20%">
      <a:srgbClr val="E3E2E1"/>
    </a:custClr>
    <a:custClr name="DARK BLUE 20%">
      <a:srgbClr val="D6D7DD"/>
    </a:custClr>
    <a:custClr name="PINK 20%">
      <a:srgbClr val="F3D2DE"/>
    </a:custClr>
    <a:custClr name="PURPLE 20%">
      <a:srgbClr val="E1D3E1"/>
    </a:custClr>
    <a:custClr name="ORANGE 20%">
      <a:srgbClr val="FBE6DA"/>
    </a:custClr>
    <a:custClr name="YELLOW 20%">
      <a:srgbClr val="FBF2D5"/>
    </a:custClr>
    <a:custClr name="BLUE 20%">
      <a:srgbClr val="D6D5E8"/>
    </a:custClr>
    <a:custClr name="WHIT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1687</Words>
  <Application>Microsoft Office PowerPoint</Application>
  <PresentationFormat>Widescreen</PresentationFormat>
  <Paragraphs>138</Paragraphs>
  <Slides>8</Slides>
  <Notes>8</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8</vt:i4>
      </vt:variant>
    </vt:vector>
  </HeadingPairs>
  <TitlesOfParts>
    <vt:vector size="14" baseType="lpstr">
      <vt:lpstr>Arial</vt:lpstr>
      <vt:lpstr>Calibri</vt:lpstr>
      <vt:lpstr>Georgia</vt:lpstr>
      <vt:lpstr>Verdana</vt:lpstr>
      <vt:lpstr>Wingdings</vt:lpstr>
      <vt:lpstr>UVM</vt:lpstr>
      <vt:lpstr>Information om elevfordeling 2022</vt:lpstr>
      <vt:lpstr>Regler om elevfordeling i 2022 (stx/hf)</vt:lpstr>
      <vt:lpstr>Midlertidigt stop for optag på udvalgte gymnasier </vt:lpstr>
      <vt:lpstr>Har du planer om at søge optagelse på et af gymnasierne med optagestop?</vt:lpstr>
      <vt:lpstr>Regler om elevfordeling fra 2023 - gælder også i dag </vt:lpstr>
      <vt:lpstr>Regler om elevfordeling fra 2023 - nye regler</vt:lpstr>
      <vt:lpstr>Sådan skal eleverne fordeles fremover</vt:lpstr>
      <vt:lpstr>Hvad skal du gøre, hvis du skal søge  optagelse i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2019-04-11T11:14:19Z</dcterms:created>
  <dcterms:modified xsi:type="dcterms:W3CDTF">2022-01-10T11:48:56Z</dcterms:modified>
</cp:coreProperties>
</file>