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4"/>
  </p:sldMasterIdLst>
  <p:notesMasterIdLst>
    <p:notesMasterId r:id="rId7"/>
  </p:notesMasterIdLst>
  <p:handoutMasterIdLst>
    <p:handoutMasterId r:id="rId8"/>
  </p:handoutMasterIdLst>
  <p:sldIdLst>
    <p:sldId id="269" r:id="rId5"/>
    <p:sldId id="270" r:id="rId6"/>
  </p:sldIdLst>
  <p:sldSz cx="9906000" cy="6858000" type="A4"/>
  <p:notesSz cx="7315200" cy="9601200"/>
  <p:defaultTextStyle>
    <a:defPPr>
      <a:defRPr lang="en-US"/>
    </a:defPPr>
    <a:lvl1pPr marL="0" algn="l" defTabSz="1072866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4E23"/>
    <a:srgbClr val="5C6673"/>
    <a:srgbClr val="80776F"/>
    <a:srgbClr val="605953"/>
    <a:srgbClr val="E3DFDD"/>
    <a:srgbClr val="D3CEC9"/>
    <a:srgbClr val="F1EFEE"/>
    <a:srgbClr val="D4D0CB"/>
    <a:srgbClr val="E3DDD7"/>
    <a:srgbClr val="F6F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71" autoAdjust="0"/>
  </p:normalViewPr>
  <p:slideViewPr>
    <p:cSldViewPr snapToGrid="0" snapToObjects="1">
      <p:cViewPr>
        <p:scale>
          <a:sx n="75" d="100"/>
          <a:sy n="75" d="100"/>
        </p:scale>
        <p:origin x="-2478" y="-13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3342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54889" y="29691"/>
            <a:ext cx="3170138" cy="103351"/>
          </a:xfrm>
          <a:prstGeom prst="rect">
            <a:avLst/>
          </a:prstGeom>
        </p:spPr>
        <p:txBody>
          <a:bodyPr vert="horz" lIns="108000" tIns="0" rIns="0" bIns="0" rtlCol="0" anchor="ctr" anchorCtr="0"/>
          <a:lstStyle>
            <a:lvl1pPr algn="l">
              <a:defRPr sz="1200"/>
            </a:lvl1pPr>
          </a:lstStyle>
          <a:p>
            <a:endParaRPr lang="da-DK" sz="800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54889" y="133042"/>
            <a:ext cx="3170138" cy="103351"/>
          </a:xfrm>
          <a:prstGeom prst="rect">
            <a:avLst/>
          </a:prstGeom>
        </p:spPr>
        <p:txBody>
          <a:bodyPr vert="horz" lIns="108000" tIns="0" rIns="0" bIns="0" rtlCol="0" anchor="ctr" anchorCtr="0"/>
          <a:lstStyle>
            <a:lvl1pPr algn="r">
              <a:defRPr sz="1200"/>
            </a:lvl1pPr>
          </a:lstStyle>
          <a:p>
            <a:pPr algn="l"/>
            <a:r>
              <a:rPr lang="da-DK" sz="800" smtClean="0">
                <a:solidFill>
                  <a:schemeClr val="tx2"/>
                </a:solidFill>
              </a:rPr>
              <a:t>30 november 2017</a:t>
            </a:r>
            <a:endParaRPr lang="da-DK" sz="8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54889" y="236392"/>
            <a:ext cx="3170138" cy="103351"/>
          </a:xfrm>
          <a:prstGeom prst="rect">
            <a:avLst/>
          </a:prstGeom>
        </p:spPr>
        <p:txBody>
          <a:bodyPr vert="horz" lIns="108000" tIns="0" rIns="0" bIns="0" rtlCol="0" anchor="ctr" anchorCtr="0"/>
          <a:lstStyle>
            <a:lvl1pPr algn="l">
              <a:defRPr sz="1200"/>
            </a:lvl1pPr>
          </a:lstStyle>
          <a:p>
            <a:r>
              <a:rPr lang="da-DK" sz="800" smtClean="0">
                <a:solidFill>
                  <a:schemeClr val="tx2"/>
                </a:solidFill>
              </a:rPr>
              <a:t>COWI Powerpoint presentation</a:t>
            </a:r>
            <a:endParaRPr lang="da-DK" sz="8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" y="11816"/>
            <a:ext cx="389899" cy="355582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200"/>
            </a:lvl1pPr>
          </a:lstStyle>
          <a:p>
            <a:fld id="{38C07F4F-3FB7-4E18-A242-F938D64804F6}" type="slidenum">
              <a:rPr lang="da-DK" sz="1400" smtClean="0">
                <a:solidFill>
                  <a:schemeClr val="tx2"/>
                </a:solidFill>
              </a:rPr>
              <a:pPr/>
              <a:t>‹nr.›</a:t>
            </a:fld>
            <a:endParaRPr lang="da-DK" sz="140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4173" y="9274772"/>
            <a:ext cx="675126" cy="18529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1547" y="11814"/>
            <a:ext cx="0" cy="35558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43263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" y="11815"/>
            <a:ext cx="393993" cy="355582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E68CD2C-F294-434C-8F31-88265617A31A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54889" y="29691"/>
            <a:ext cx="3170138" cy="103351"/>
          </a:xfrm>
          <a:prstGeom prst="rect">
            <a:avLst/>
          </a:prstGeom>
        </p:spPr>
        <p:txBody>
          <a:bodyPr vert="horz" lIns="108000" tIns="0" rIns="0" bIns="0" rtlCol="0" anchor="ctr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51547" y="133042"/>
            <a:ext cx="3170138" cy="103351"/>
          </a:xfrm>
          <a:prstGeom prst="rect">
            <a:avLst/>
          </a:prstGeom>
        </p:spPr>
        <p:txBody>
          <a:bodyPr vert="horz" lIns="108000" tIns="0" rIns="0" bIns="0" rtlCol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30 november 2017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719138"/>
            <a:ext cx="5203825" cy="3602037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70301" y="4560719"/>
            <a:ext cx="6974599" cy="4320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4889" y="236393"/>
            <a:ext cx="3170138" cy="103351"/>
          </a:xfrm>
          <a:prstGeom prst="rect">
            <a:avLst/>
          </a:prstGeom>
        </p:spPr>
        <p:txBody>
          <a:bodyPr vert="horz" lIns="108000" tIns="0" rIns="0" bIns="0" rtlCol="0" anchor="ctr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COWI Powerpoint presentation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1547" y="11814"/>
            <a:ext cx="0" cy="35558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173" y="9274772"/>
            <a:ext cx="675126" cy="18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439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30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COWI Powerpoint presentation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fld id="{59EDCC4F-61B3-445B-AC6F-14CA4635A88D}" type="slidenum">
              <a:rPr lang="en-GB" smtClean="0"/>
              <a:pPr/>
              <a:t>‹nr.›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97776" y="6029549"/>
            <a:ext cx="0" cy="295441"/>
          </a:xfrm>
          <a:prstGeom prst="line">
            <a:avLst/>
          </a:prstGeom>
          <a:ln w="31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6"/>
          <p:cNvSpPr>
            <a:spLocks noGrp="1"/>
          </p:cNvSpPr>
          <p:nvPr>
            <p:ph type="body" sz="quarter" idx="25"/>
          </p:nvPr>
        </p:nvSpPr>
        <p:spPr>
          <a:xfrm>
            <a:off x="454812" y="544477"/>
            <a:ext cx="8955892" cy="25304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4812" y="818005"/>
            <a:ext cx="8955892" cy="3456911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54812" y="4775668"/>
            <a:ext cx="8955892" cy="253041"/>
          </a:xfrm>
        </p:spPr>
        <p:txBody>
          <a:bodyPr lIns="18000" anchor="t" anchorCtr="0">
            <a:noAutofit/>
          </a:bodyPr>
          <a:lstStyle>
            <a:lvl1pPr marL="0" indent="0">
              <a:buNone/>
              <a:defRPr sz="1400" cap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Add name, Title, Department</a:t>
            </a:r>
          </a:p>
        </p:txBody>
      </p:sp>
    </p:spTree>
    <p:extLst>
      <p:ext uri="{BB962C8B-B14F-4D97-AF65-F5344CB8AC3E}">
        <p14:creationId xmlns:p14="http://schemas.microsoft.com/office/powerpoint/2010/main" val="71267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n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4E23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6567" y="6593869"/>
            <a:ext cx="2121387" cy="8909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GB" smtClean="0"/>
              <a:t>30 november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6567" y="6718300"/>
            <a:ext cx="2121387" cy="9178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GB" smtClean="0"/>
              <a:t>COWI Powerpoint presentation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2465" y="6593875"/>
            <a:ext cx="442342" cy="26887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F54B9EF-527F-4F31-BDA9-861CCA0FE37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4807" y="544477"/>
            <a:ext cx="8996393" cy="253041"/>
          </a:xfrm>
        </p:spPr>
        <p:txBody>
          <a:bodyPr lIns="18000" anchor="t" anchorCtr="0">
            <a:normAutofit/>
          </a:bodyPr>
          <a:lstStyle>
            <a:lvl1pPr marL="0" indent="0">
              <a:buNone/>
              <a:defRPr sz="1000" cap="none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15"/>
          </p:nvPr>
        </p:nvSpPr>
        <p:spPr>
          <a:xfrm>
            <a:off x="454807" y="1947661"/>
            <a:ext cx="8996393" cy="3764951"/>
          </a:xfrm>
        </p:spPr>
        <p:txBody>
          <a:bodyPr/>
          <a:lstStyle>
            <a:lvl1pPr marL="180970" indent="-180970">
              <a:buClr>
                <a:srgbClr val="F04E23"/>
              </a:buClr>
              <a:buFont typeface="Verdana" pitchFamily="34" charset="0"/>
              <a:buChar char="›"/>
              <a:defRPr>
                <a:solidFill>
                  <a:srgbClr val="000000"/>
                </a:solidFill>
              </a:defRPr>
            </a:lvl1pPr>
            <a:lvl2pPr marL="539737" indent="-182558">
              <a:buClr>
                <a:srgbClr val="F04E23"/>
              </a:buClr>
              <a:buFont typeface="Verdana" pitchFamily="34" charset="0"/>
              <a:buChar char="›"/>
              <a:defRPr>
                <a:solidFill>
                  <a:srgbClr val="000000"/>
                </a:solidFill>
              </a:defRPr>
            </a:lvl2pPr>
            <a:lvl3pPr marL="896916" indent="-182558">
              <a:buClr>
                <a:srgbClr val="F04E23"/>
              </a:buClr>
              <a:buFont typeface="Verdana" pitchFamily="34" charset="0"/>
              <a:buChar char="›"/>
              <a:defRPr>
                <a:solidFill>
                  <a:srgbClr val="000000"/>
                </a:solidFill>
              </a:defRPr>
            </a:lvl3pPr>
            <a:lvl4pPr marL="1254094" indent="-174621">
              <a:buClr>
                <a:srgbClr val="F04E23"/>
              </a:buClr>
              <a:buFont typeface="Verdana" pitchFamily="34" charset="0"/>
              <a:buChar char="›"/>
              <a:defRPr>
                <a:solidFill>
                  <a:srgbClr val="000000"/>
                </a:solidFill>
              </a:defRPr>
            </a:lvl4pPr>
            <a:lvl5pPr marL="1611273" indent="-171446">
              <a:buClr>
                <a:srgbClr val="F04E23"/>
              </a:buClr>
              <a:buFont typeface="Verdana" pitchFamily="34" charset="0"/>
              <a:buChar char="›"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55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cus B">
    <p:bg>
      <p:bgPr>
        <a:solidFill>
          <a:srgbClr val="7D88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697776" y="6029549"/>
            <a:ext cx="0" cy="295441"/>
          </a:xfrm>
          <a:prstGeom prst="line">
            <a:avLst/>
          </a:prstGeom>
          <a:ln w="31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02849" y="2967137"/>
            <a:ext cx="6100302" cy="901636"/>
          </a:xfrm>
        </p:spPr>
        <p:txBody>
          <a:bodyPr anchor="ctr" anchorCtr="0"/>
          <a:lstStyle>
            <a:lvl1pPr algn="ctr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723660" y="-3588"/>
            <a:ext cx="3186617" cy="3253149"/>
            <a:chOff x="6224953" y="1"/>
            <a:chExt cx="2941493" cy="2439862"/>
          </a:xfrm>
        </p:grpSpPr>
        <p:sp>
          <p:nvSpPr>
            <p:cNvPr id="13" name="Isosceles Triangle 13"/>
            <p:cNvSpPr/>
            <p:nvPr/>
          </p:nvSpPr>
          <p:spPr>
            <a:xfrm>
              <a:off x="6224953" y="4686"/>
              <a:ext cx="1762587" cy="925006"/>
            </a:xfrm>
            <a:custGeom>
              <a:avLst/>
              <a:gdLst>
                <a:gd name="connsiteX0" fmla="*/ 0 w 1274885"/>
                <a:gd name="connsiteY0" fmla="*/ 830486 h 830486"/>
                <a:gd name="connsiteX1" fmla="*/ 637443 w 1274885"/>
                <a:gd name="connsiteY1" fmla="*/ 0 h 830486"/>
                <a:gd name="connsiteX2" fmla="*/ 1274885 w 1274885"/>
                <a:gd name="connsiteY2" fmla="*/ 830486 h 830486"/>
                <a:gd name="connsiteX3" fmla="*/ 0 w 1274885"/>
                <a:gd name="connsiteY3" fmla="*/ 830486 h 830486"/>
                <a:gd name="connsiteX0" fmla="*/ 501161 w 1776046"/>
                <a:gd name="connsiteY0" fmla="*/ 1362420 h 1362420"/>
                <a:gd name="connsiteX1" fmla="*/ 0 w 1776046"/>
                <a:gd name="connsiteY1" fmla="*/ 0 h 1362420"/>
                <a:gd name="connsiteX2" fmla="*/ 1776046 w 1776046"/>
                <a:gd name="connsiteY2" fmla="*/ 1362420 h 1362420"/>
                <a:gd name="connsiteX3" fmla="*/ 501161 w 1776046"/>
                <a:gd name="connsiteY3" fmla="*/ 1362420 h 1362420"/>
                <a:gd name="connsiteX0" fmla="*/ 501161 w 1973873"/>
                <a:gd name="connsiteY0" fmla="*/ 1362420 h 1362420"/>
                <a:gd name="connsiteX1" fmla="*/ 0 w 1973873"/>
                <a:gd name="connsiteY1" fmla="*/ 0 h 1362420"/>
                <a:gd name="connsiteX2" fmla="*/ 1973873 w 1973873"/>
                <a:gd name="connsiteY2" fmla="*/ 518358 h 1362420"/>
                <a:gd name="connsiteX3" fmla="*/ 501161 w 1973873"/>
                <a:gd name="connsiteY3" fmla="*/ 1362420 h 1362420"/>
                <a:gd name="connsiteX0" fmla="*/ 1472711 w 1973873"/>
                <a:gd name="connsiteY0" fmla="*/ 1437154 h 1437154"/>
                <a:gd name="connsiteX1" fmla="*/ 0 w 1973873"/>
                <a:gd name="connsiteY1" fmla="*/ 0 h 1437154"/>
                <a:gd name="connsiteX2" fmla="*/ 1973873 w 1973873"/>
                <a:gd name="connsiteY2" fmla="*/ 518358 h 1437154"/>
                <a:gd name="connsiteX3" fmla="*/ 1472711 w 1973873"/>
                <a:gd name="connsiteY3" fmla="*/ 1437154 h 1437154"/>
                <a:gd name="connsiteX0" fmla="*/ 1472711 w 1978269"/>
                <a:gd name="connsiteY0" fmla="*/ 1437154 h 1437154"/>
                <a:gd name="connsiteX1" fmla="*/ 0 w 1978269"/>
                <a:gd name="connsiteY1" fmla="*/ 0 h 1437154"/>
                <a:gd name="connsiteX2" fmla="*/ 1978269 w 1978269"/>
                <a:gd name="connsiteY2" fmla="*/ 619470 h 1437154"/>
                <a:gd name="connsiteX3" fmla="*/ 1472711 w 1978269"/>
                <a:gd name="connsiteY3" fmla="*/ 1437154 h 1437154"/>
                <a:gd name="connsiteX0" fmla="*/ 1472711 w 1965081"/>
                <a:gd name="connsiteY0" fmla="*/ 1437154 h 1437154"/>
                <a:gd name="connsiteX1" fmla="*/ 0 w 1965081"/>
                <a:gd name="connsiteY1" fmla="*/ 0 h 1437154"/>
                <a:gd name="connsiteX2" fmla="*/ 1965081 w 1965081"/>
                <a:gd name="connsiteY2" fmla="*/ 513962 h 1437154"/>
                <a:gd name="connsiteX3" fmla="*/ 1472711 w 1965081"/>
                <a:gd name="connsiteY3" fmla="*/ 1437154 h 1437154"/>
                <a:gd name="connsiteX0" fmla="*/ 140301 w 632671"/>
                <a:gd name="connsiteY0" fmla="*/ 923192 h 923192"/>
                <a:gd name="connsiteX1" fmla="*/ 0 w 632671"/>
                <a:gd name="connsiteY1" fmla="*/ 739 h 923192"/>
                <a:gd name="connsiteX2" fmla="*/ 632671 w 632671"/>
                <a:gd name="connsiteY2" fmla="*/ 0 h 923192"/>
                <a:gd name="connsiteX3" fmla="*/ 140301 w 632671"/>
                <a:gd name="connsiteY3" fmla="*/ 923192 h 923192"/>
                <a:gd name="connsiteX0" fmla="*/ 447461 w 632671"/>
                <a:gd name="connsiteY0" fmla="*/ 865081 h 865081"/>
                <a:gd name="connsiteX1" fmla="*/ 0 w 632671"/>
                <a:gd name="connsiteY1" fmla="*/ 739 h 865081"/>
                <a:gd name="connsiteX2" fmla="*/ 632671 w 632671"/>
                <a:gd name="connsiteY2" fmla="*/ 0 h 865081"/>
                <a:gd name="connsiteX3" fmla="*/ 447461 w 632671"/>
                <a:gd name="connsiteY3" fmla="*/ 865081 h 865081"/>
                <a:gd name="connsiteX0" fmla="*/ 1479008 w 1664218"/>
                <a:gd name="connsiteY0" fmla="*/ 865081 h 865081"/>
                <a:gd name="connsiteX1" fmla="*/ 0 w 1664218"/>
                <a:gd name="connsiteY1" fmla="*/ 551421 h 865081"/>
                <a:gd name="connsiteX2" fmla="*/ 1031547 w 1664218"/>
                <a:gd name="connsiteY2" fmla="*/ 739 h 865081"/>
                <a:gd name="connsiteX3" fmla="*/ 1664218 w 1664218"/>
                <a:gd name="connsiteY3" fmla="*/ 0 h 865081"/>
                <a:gd name="connsiteX4" fmla="*/ 1479008 w 1664218"/>
                <a:gd name="connsiteY4" fmla="*/ 865081 h 865081"/>
                <a:gd name="connsiteX0" fmla="*/ 1479008 w 1664218"/>
                <a:gd name="connsiteY0" fmla="*/ 865081 h 865081"/>
                <a:gd name="connsiteX1" fmla="*/ 0 w 1664218"/>
                <a:gd name="connsiteY1" fmla="*/ 551421 h 865081"/>
                <a:gd name="connsiteX2" fmla="*/ 1031547 w 1664218"/>
                <a:gd name="connsiteY2" fmla="*/ 739 h 865081"/>
                <a:gd name="connsiteX3" fmla="*/ 1664218 w 1664218"/>
                <a:gd name="connsiteY3" fmla="*/ 0 h 865081"/>
                <a:gd name="connsiteX4" fmla="*/ 1479008 w 1664218"/>
                <a:gd name="connsiteY4" fmla="*/ 865081 h 865081"/>
                <a:gd name="connsiteX0" fmla="*/ 1479008 w 1664218"/>
                <a:gd name="connsiteY0" fmla="*/ 865081 h 865081"/>
                <a:gd name="connsiteX1" fmla="*/ 0 w 1664218"/>
                <a:gd name="connsiteY1" fmla="*/ 551421 h 865081"/>
                <a:gd name="connsiteX2" fmla="*/ 1031547 w 1664218"/>
                <a:gd name="connsiteY2" fmla="*/ 739 h 865081"/>
                <a:gd name="connsiteX3" fmla="*/ 1664218 w 1664218"/>
                <a:gd name="connsiteY3" fmla="*/ 0 h 865081"/>
                <a:gd name="connsiteX4" fmla="*/ 1479008 w 1664218"/>
                <a:gd name="connsiteY4" fmla="*/ 865081 h 865081"/>
                <a:gd name="connsiteX0" fmla="*/ 1433349 w 1664218"/>
                <a:gd name="connsiteY0" fmla="*/ 802819 h 802819"/>
                <a:gd name="connsiteX1" fmla="*/ 0 w 1664218"/>
                <a:gd name="connsiteY1" fmla="*/ 551421 h 802819"/>
                <a:gd name="connsiteX2" fmla="*/ 1031547 w 1664218"/>
                <a:gd name="connsiteY2" fmla="*/ 739 h 802819"/>
                <a:gd name="connsiteX3" fmla="*/ 1664218 w 1664218"/>
                <a:gd name="connsiteY3" fmla="*/ 0 h 802819"/>
                <a:gd name="connsiteX4" fmla="*/ 1433349 w 1664218"/>
                <a:gd name="connsiteY4" fmla="*/ 802819 h 802819"/>
                <a:gd name="connsiteX0" fmla="*/ 1470707 w 1664218"/>
                <a:gd name="connsiteY0" fmla="*/ 873383 h 873383"/>
                <a:gd name="connsiteX1" fmla="*/ 0 w 1664218"/>
                <a:gd name="connsiteY1" fmla="*/ 551421 h 873383"/>
                <a:gd name="connsiteX2" fmla="*/ 1031547 w 1664218"/>
                <a:gd name="connsiteY2" fmla="*/ 739 h 873383"/>
                <a:gd name="connsiteX3" fmla="*/ 1664218 w 1664218"/>
                <a:gd name="connsiteY3" fmla="*/ 0 h 873383"/>
                <a:gd name="connsiteX4" fmla="*/ 1470707 w 1664218"/>
                <a:gd name="connsiteY4" fmla="*/ 873383 h 873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218" h="873383">
                  <a:moveTo>
                    <a:pt x="1470707" y="873383"/>
                  </a:moveTo>
                  <a:cubicBezTo>
                    <a:pt x="1378948" y="855997"/>
                    <a:pt x="4591" y="552203"/>
                    <a:pt x="0" y="551421"/>
                  </a:cubicBezTo>
                  <a:lnTo>
                    <a:pt x="1031547" y="739"/>
                  </a:lnTo>
                  <a:lnTo>
                    <a:pt x="1664218" y="0"/>
                  </a:lnTo>
                  <a:lnTo>
                    <a:pt x="1470707" y="873383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5C6673"/>
                </a:gs>
                <a:gs pos="0">
                  <a:srgbClr val="7D8793"/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2"/>
            <p:cNvSpPr/>
            <p:nvPr/>
          </p:nvSpPr>
          <p:spPr>
            <a:xfrm>
              <a:off x="7758996" y="3639"/>
              <a:ext cx="744602" cy="935201"/>
            </a:xfrm>
            <a:custGeom>
              <a:avLst/>
              <a:gdLst>
                <a:gd name="connsiteX0" fmla="*/ 0 w 923192"/>
                <a:gd name="connsiteY0" fmla="*/ 1384788 h 1384788"/>
                <a:gd name="connsiteX1" fmla="*/ 461596 w 923192"/>
                <a:gd name="connsiteY1" fmla="*/ 0 h 1384788"/>
                <a:gd name="connsiteX2" fmla="*/ 923192 w 923192"/>
                <a:gd name="connsiteY2" fmla="*/ 1384788 h 1384788"/>
                <a:gd name="connsiteX3" fmla="*/ 0 w 923192"/>
                <a:gd name="connsiteY3" fmla="*/ 1384788 h 1384788"/>
                <a:gd name="connsiteX0" fmla="*/ 0 w 1077058"/>
                <a:gd name="connsiteY0" fmla="*/ 1626576 h 1626576"/>
                <a:gd name="connsiteX1" fmla="*/ 1077058 w 1077058"/>
                <a:gd name="connsiteY1" fmla="*/ 0 h 1626576"/>
                <a:gd name="connsiteX2" fmla="*/ 923192 w 1077058"/>
                <a:gd name="connsiteY2" fmla="*/ 1626576 h 1626576"/>
                <a:gd name="connsiteX3" fmla="*/ 0 w 1077058"/>
                <a:gd name="connsiteY3" fmla="*/ 1626576 h 1626576"/>
                <a:gd name="connsiteX0" fmla="*/ 0 w 1257300"/>
                <a:gd name="connsiteY0" fmla="*/ 874834 h 1626576"/>
                <a:gd name="connsiteX1" fmla="*/ 1257300 w 1257300"/>
                <a:gd name="connsiteY1" fmla="*/ 0 h 1626576"/>
                <a:gd name="connsiteX2" fmla="*/ 1103434 w 1257300"/>
                <a:gd name="connsiteY2" fmla="*/ 1626576 h 1626576"/>
                <a:gd name="connsiteX3" fmla="*/ 0 w 1257300"/>
                <a:gd name="connsiteY3" fmla="*/ 874834 h 1626576"/>
                <a:gd name="connsiteX0" fmla="*/ 0 w 1257300"/>
                <a:gd name="connsiteY0" fmla="*/ 874834 h 2198076"/>
                <a:gd name="connsiteX1" fmla="*/ 1257300 w 1257300"/>
                <a:gd name="connsiteY1" fmla="*/ 0 h 2198076"/>
                <a:gd name="connsiteX2" fmla="*/ 281354 w 1257300"/>
                <a:gd name="connsiteY2" fmla="*/ 2198076 h 2198076"/>
                <a:gd name="connsiteX3" fmla="*/ 0 w 1257300"/>
                <a:gd name="connsiteY3" fmla="*/ 874834 h 2198076"/>
                <a:gd name="connsiteX0" fmla="*/ 0 w 1288695"/>
                <a:gd name="connsiteY0" fmla="*/ 874834 h 2198076"/>
                <a:gd name="connsiteX1" fmla="*/ 1257300 w 1288695"/>
                <a:gd name="connsiteY1" fmla="*/ 0 h 2198076"/>
                <a:gd name="connsiteX2" fmla="*/ 1261696 w 1288695"/>
                <a:gd name="connsiteY2" fmla="*/ 360484 h 2198076"/>
                <a:gd name="connsiteX3" fmla="*/ 281354 w 1288695"/>
                <a:gd name="connsiteY3" fmla="*/ 2198076 h 2198076"/>
                <a:gd name="connsiteX4" fmla="*/ 0 w 1288695"/>
                <a:gd name="connsiteY4" fmla="*/ 874834 h 2198076"/>
                <a:gd name="connsiteX0" fmla="*/ 0 w 1305185"/>
                <a:gd name="connsiteY0" fmla="*/ 874834 h 2198076"/>
                <a:gd name="connsiteX1" fmla="*/ 1257300 w 1305185"/>
                <a:gd name="connsiteY1" fmla="*/ 0 h 2198076"/>
                <a:gd name="connsiteX2" fmla="*/ 1261696 w 1305185"/>
                <a:gd name="connsiteY2" fmla="*/ 360484 h 2198076"/>
                <a:gd name="connsiteX3" fmla="*/ 281354 w 1305185"/>
                <a:gd name="connsiteY3" fmla="*/ 2198076 h 2198076"/>
                <a:gd name="connsiteX4" fmla="*/ 0 w 1305185"/>
                <a:gd name="connsiteY4" fmla="*/ 874834 h 2198076"/>
                <a:gd name="connsiteX0" fmla="*/ 0 w 1262875"/>
                <a:gd name="connsiteY0" fmla="*/ 874834 h 2198076"/>
                <a:gd name="connsiteX1" fmla="*/ 1257300 w 1262875"/>
                <a:gd name="connsiteY1" fmla="*/ 0 h 2198076"/>
                <a:gd name="connsiteX2" fmla="*/ 1261696 w 1262875"/>
                <a:gd name="connsiteY2" fmla="*/ 360484 h 2198076"/>
                <a:gd name="connsiteX3" fmla="*/ 281354 w 1262875"/>
                <a:gd name="connsiteY3" fmla="*/ 2198076 h 2198076"/>
                <a:gd name="connsiteX4" fmla="*/ 0 w 1262875"/>
                <a:gd name="connsiteY4" fmla="*/ 874834 h 2198076"/>
                <a:gd name="connsiteX0" fmla="*/ 0 w 1262875"/>
                <a:gd name="connsiteY0" fmla="*/ 874834 h 2132133"/>
                <a:gd name="connsiteX1" fmla="*/ 1257300 w 1262875"/>
                <a:gd name="connsiteY1" fmla="*/ 0 h 2132133"/>
                <a:gd name="connsiteX2" fmla="*/ 1261696 w 1262875"/>
                <a:gd name="connsiteY2" fmla="*/ 360484 h 2132133"/>
                <a:gd name="connsiteX3" fmla="*/ 391258 w 1262875"/>
                <a:gd name="connsiteY3" fmla="*/ 2132133 h 2132133"/>
                <a:gd name="connsiteX4" fmla="*/ 0 w 1262875"/>
                <a:gd name="connsiteY4" fmla="*/ 874834 h 2132133"/>
                <a:gd name="connsiteX0" fmla="*/ 0 w 1262875"/>
                <a:gd name="connsiteY0" fmla="*/ 874834 h 2193680"/>
                <a:gd name="connsiteX1" fmla="*/ 1257300 w 1262875"/>
                <a:gd name="connsiteY1" fmla="*/ 0 h 2193680"/>
                <a:gd name="connsiteX2" fmla="*/ 1261696 w 1262875"/>
                <a:gd name="connsiteY2" fmla="*/ 360484 h 2193680"/>
                <a:gd name="connsiteX3" fmla="*/ 276958 w 1262875"/>
                <a:gd name="connsiteY3" fmla="*/ 2193680 h 2193680"/>
                <a:gd name="connsiteX4" fmla="*/ 0 w 1262875"/>
                <a:gd name="connsiteY4" fmla="*/ 874834 h 2193680"/>
                <a:gd name="connsiteX0" fmla="*/ 0 w 1261696"/>
                <a:gd name="connsiteY0" fmla="*/ 874845 h 2193691"/>
                <a:gd name="connsiteX1" fmla="*/ 1257300 w 1261696"/>
                <a:gd name="connsiteY1" fmla="*/ 11 h 2193691"/>
                <a:gd name="connsiteX2" fmla="*/ 1261696 w 1261696"/>
                <a:gd name="connsiteY2" fmla="*/ 360495 h 2193691"/>
                <a:gd name="connsiteX3" fmla="*/ 276958 w 1261696"/>
                <a:gd name="connsiteY3" fmla="*/ 2193691 h 2193691"/>
                <a:gd name="connsiteX4" fmla="*/ 0 w 1261696"/>
                <a:gd name="connsiteY4" fmla="*/ 874845 h 2193691"/>
                <a:gd name="connsiteX0" fmla="*/ 0 w 1261696"/>
                <a:gd name="connsiteY0" fmla="*/ 829574 h 2148420"/>
                <a:gd name="connsiteX1" fmla="*/ 1191450 w 1261696"/>
                <a:gd name="connsiteY1" fmla="*/ 13 h 2148420"/>
                <a:gd name="connsiteX2" fmla="*/ 1261696 w 1261696"/>
                <a:gd name="connsiteY2" fmla="*/ 315224 h 2148420"/>
                <a:gd name="connsiteX3" fmla="*/ 276958 w 1261696"/>
                <a:gd name="connsiteY3" fmla="*/ 2148420 h 2148420"/>
                <a:gd name="connsiteX4" fmla="*/ 0 w 1261696"/>
                <a:gd name="connsiteY4" fmla="*/ 829574 h 2148420"/>
                <a:gd name="connsiteX0" fmla="*/ 0 w 1195846"/>
                <a:gd name="connsiteY0" fmla="*/ 829571 h 2148417"/>
                <a:gd name="connsiteX1" fmla="*/ 1191450 w 1195846"/>
                <a:gd name="connsiteY1" fmla="*/ 10 h 2148417"/>
                <a:gd name="connsiteX2" fmla="*/ 1195846 w 1195846"/>
                <a:gd name="connsiteY2" fmla="*/ 434574 h 2148417"/>
                <a:gd name="connsiteX3" fmla="*/ 276958 w 1195846"/>
                <a:gd name="connsiteY3" fmla="*/ 2148417 h 2148417"/>
                <a:gd name="connsiteX4" fmla="*/ 0 w 1195846"/>
                <a:gd name="connsiteY4" fmla="*/ 829571 h 2148417"/>
                <a:gd name="connsiteX0" fmla="*/ 0 w 1195846"/>
                <a:gd name="connsiteY0" fmla="*/ 829571 h 829571"/>
                <a:gd name="connsiteX1" fmla="*/ 1191450 w 1195846"/>
                <a:gd name="connsiteY1" fmla="*/ 10 h 829571"/>
                <a:gd name="connsiteX2" fmla="*/ 1195846 w 1195846"/>
                <a:gd name="connsiteY2" fmla="*/ 434574 h 829571"/>
                <a:gd name="connsiteX3" fmla="*/ 650530 w 1195846"/>
                <a:gd name="connsiteY3" fmla="*/ 649974 h 829571"/>
                <a:gd name="connsiteX4" fmla="*/ 0 w 1195846"/>
                <a:gd name="connsiteY4" fmla="*/ 829571 h 829571"/>
                <a:gd name="connsiteX0" fmla="*/ 0 w 1195846"/>
                <a:gd name="connsiteY0" fmla="*/ 829571 h 1301650"/>
                <a:gd name="connsiteX1" fmla="*/ 1191450 w 1195846"/>
                <a:gd name="connsiteY1" fmla="*/ 10 h 1301650"/>
                <a:gd name="connsiteX2" fmla="*/ 1195846 w 1195846"/>
                <a:gd name="connsiteY2" fmla="*/ 434574 h 1301650"/>
                <a:gd name="connsiteX3" fmla="*/ 505252 w 1195846"/>
                <a:gd name="connsiteY3" fmla="*/ 1301650 h 1301650"/>
                <a:gd name="connsiteX4" fmla="*/ 0 w 1195846"/>
                <a:gd name="connsiteY4" fmla="*/ 829571 h 1301650"/>
                <a:gd name="connsiteX0" fmla="*/ 295854 w 690594"/>
                <a:gd name="connsiteY0" fmla="*/ 605428 h 1301650"/>
                <a:gd name="connsiteX1" fmla="*/ 686198 w 690594"/>
                <a:gd name="connsiteY1" fmla="*/ 10 h 1301650"/>
                <a:gd name="connsiteX2" fmla="*/ 690594 w 690594"/>
                <a:gd name="connsiteY2" fmla="*/ 434574 h 1301650"/>
                <a:gd name="connsiteX3" fmla="*/ 0 w 690594"/>
                <a:gd name="connsiteY3" fmla="*/ 1301650 h 1301650"/>
                <a:gd name="connsiteX4" fmla="*/ 295854 w 690594"/>
                <a:gd name="connsiteY4" fmla="*/ 605428 h 1301650"/>
                <a:gd name="connsiteX0" fmla="*/ 179632 w 690594"/>
                <a:gd name="connsiteY0" fmla="*/ 439396 h 1301650"/>
                <a:gd name="connsiteX1" fmla="*/ 686198 w 690594"/>
                <a:gd name="connsiteY1" fmla="*/ 10 h 1301650"/>
                <a:gd name="connsiteX2" fmla="*/ 690594 w 690594"/>
                <a:gd name="connsiteY2" fmla="*/ 434574 h 1301650"/>
                <a:gd name="connsiteX3" fmla="*/ 0 w 690594"/>
                <a:gd name="connsiteY3" fmla="*/ 1301650 h 1301650"/>
                <a:gd name="connsiteX4" fmla="*/ 179632 w 690594"/>
                <a:gd name="connsiteY4" fmla="*/ 439396 h 1301650"/>
                <a:gd name="connsiteX0" fmla="*/ 179632 w 690594"/>
                <a:gd name="connsiteY0" fmla="*/ 4822 h 867076"/>
                <a:gd name="connsiteX1" fmla="*/ 690594 w 690594"/>
                <a:gd name="connsiteY1" fmla="*/ 0 h 867076"/>
                <a:gd name="connsiteX2" fmla="*/ 0 w 690594"/>
                <a:gd name="connsiteY2" fmla="*/ 867076 h 867076"/>
                <a:gd name="connsiteX3" fmla="*/ 179632 w 690594"/>
                <a:gd name="connsiteY3" fmla="*/ 4822 h 867076"/>
                <a:gd name="connsiteX0" fmla="*/ 204537 w 690594"/>
                <a:gd name="connsiteY0" fmla="*/ 67084 h 867076"/>
                <a:gd name="connsiteX1" fmla="*/ 690594 w 690594"/>
                <a:gd name="connsiteY1" fmla="*/ 0 h 867076"/>
                <a:gd name="connsiteX2" fmla="*/ 0 w 690594"/>
                <a:gd name="connsiteY2" fmla="*/ 867076 h 867076"/>
                <a:gd name="connsiteX3" fmla="*/ 204537 w 690594"/>
                <a:gd name="connsiteY3" fmla="*/ 67084 h 867076"/>
                <a:gd name="connsiteX0" fmla="*/ 196236 w 690594"/>
                <a:gd name="connsiteY0" fmla="*/ 0 h 883008"/>
                <a:gd name="connsiteX1" fmla="*/ 690594 w 690594"/>
                <a:gd name="connsiteY1" fmla="*/ 15932 h 883008"/>
                <a:gd name="connsiteX2" fmla="*/ 0 w 690594"/>
                <a:gd name="connsiteY2" fmla="*/ 883008 h 883008"/>
                <a:gd name="connsiteX3" fmla="*/ 196236 w 690594"/>
                <a:gd name="connsiteY3" fmla="*/ 0 h 883008"/>
                <a:gd name="connsiteX0" fmla="*/ 196236 w 703046"/>
                <a:gd name="connsiteY0" fmla="*/ 0 h 883008"/>
                <a:gd name="connsiteX1" fmla="*/ 703046 w 703046"/>
                <a:gd name="connsiteY1" fmla="*/ 3480 h 883008"/>
                <a:gd name="connsiteX2" fmla="*/ 0 w 703046"/>
                <a:gd name="connsiteY2" fmla="*/ 883008 h 883008"/>
                <a:gd name="connsiteX3" fmla="*/ 196236 w 703046"/>
                <a:gd name="connsiteY3" fmla="*/ 0 h 883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046" h="883008">
                  <a:moveTo>
                    <a:pt x="196236" y="0"/>
                  </a:moveTo>
                  <a:lnTo>
                    <a:pt x="703046" y="3480"/>
                  </a:lnTo>
                  <a:lnTo>
                    <a:pt x="0" y="883008"/>
                  </a:lnTo>
                  <a:lnTo>
                    <a:pt x="196236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6673"/>
                </a:gs>
                <a:gs pos="100000">
                  <a:srgbClr val="7D8793"/>
                </a:gs>
              </a:gsLst>
              <a:lin ang="1350000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6" name="Isosceles Triangle 11"/>
            <p:cNvSpPr/>
            <p:nvPr/>
          </p:nvSpPr>
          <p:spPr>
            <a:xfrm>
              <a:off x="8211654" y="657309"/>
              <a:ext cx="954792" cy="1782554"/>
            </a:xfrm>
            <a:custGeom>
              <a:avLst/>
              <a:gdLst>
                <a:gd name="connsiteX0" fmla="*/ 0 w 470389"/>
                <a:gd name="connsiteY0" fmla="*/ 984739 h 984739"/>
                <a:gd name="connsiteX1" fmla="*/ 235195 w 470389"/>
                <a:gd name="connsiteY1" fmla="*/ 0 h 984739"/>
                <a:gd name="connsiteX2" fmla="*/ 470389 w 470389"/>
                <a:gd name="connsiteY2" fmla="*/ 984739 h 984739"/>
                <a:gd name="connsiteX3" fmla="*/ 0 w 470389"/>
                <a:gd name="connsiteY3" fmla="*/ 984739 h 984739"/>
                <a:gd name="connsiteX0" fmla="*/ 0 w 470389"/>
                <a:gd name="connsiteY0" fmla="*/ 989135 h 989135"/>
                <a:gd name="connsiteX1" fmla="*/ 437418 w 470389"/>
                <a:gd name="connsiteY1" fmla="*/ 0 h 989135"/>
                <a:gd name="connsiteX2" fmla="*/ 470389 w 470389"/>
                <a:gd name="connsiteY2" fmla="*/ 989135 h 989135"/>
                <a:gd name="connsiteX3" fmla="*/ 0 w 470389"/>
                <a:gd name="connsiteY3" fmla="*/ 989135 h 989135"/>
                <a:gd name="connsiteX0" fmla="*/ 0 w 681404"/>
                <a:gd name="connsiteY0" fmla="*/ 593481 h 989135"/>
                <a:gd name="connsiteX1" fmla="*/ 648433 w 681404"/>
                <a:gd name="connsiteY1" fmla="*/ 0 h 989135"/>
                <a:gd name="connsiteX2" fmla="*/ 681404 w 681404"/>
                <a:gd name="connsiteY2" fmla="*/ 989135 h 989135"/>
                <a:gd name="connsiteX3" fmla="*/ 0 w 681404"/>
                <a:gd name="connsiteY3" fmla="*/ 593481 h 989135"/>
                <a:gd name="connsiteX0" fmla="*/ 0 w 1121020"/>
                <a:gd name="connsiteY0" fmla="*/ 593481 h 2373923"/>
                <a:gd name="connsiteX1" fmla="*/ 648433 w 1121020"/>
                <a:gd name="connsiteY1" fmla="*/ 0 h 2373923"/>
                <a:gd name="connsiteX2" fmla="*/ 1121020 w 1121020"/>
                <a:gd name="connsiteY2" fmla="*/ 2373923 h 2373923"/>
                <a:gd name="connsiteX3" fmla="*/ 0 w 1121020"/>
                <a:gd name="connsiteY3" fmla="*/ 593481 h 2373923"/>
                <a:gd name="connsiteX0" fmla="*/ 0 w 1134209"/>
                <a:gd name="connsiteY0" fmla="*/ 593481 h 2395904"/>
                <a:gd name="connsiteX1" fmla="*/ 648433 w 1134209"/>
                <a:gd name="connsiteY1" fmla="*/ 0 h 2395904"/>
                <a:gd name="connsiteX2" fmla="*/ 1134209 w 1134209"/>
                <a:gd name="connsiteY2" fmla="*/ 2395904 h 2395904"/>
                <a:gd name="connsiteX3" fmla="*/ 0 w 1134209"/>
                <a:gd name="connsiteY3" fmla="*/ 593481 h 2395904"/>
                <a:gd name="connsiteX0" fmla="*/ 0 w 1116625"/>
                <a:gd name="connsiteY0" fmla="*/ 426428 h 2395904"/>
                <a:gd name="connsiteX1" fmla="*/ 630849 w 1116625"/>
                <a:gd name="connsiteY1" fmla="*/ 0 h 2395904"/>
                <a:gd name="connsiteX2" fmla="*/ 1116625 w 1116625"/>
                <a:gd name="connsiteY2" fmla="*/ 2395904 h 2395904"/>
                <a:gd name="connsiteX3" fmla="*/ 0 w 1116625"/>
                <a:gd name="connsiteY3" fmla="*/ 426428 h 2395904"/>
                <a:gd name="connsiteX0" fmla="*/ 0 w 1138605"/>
                <a:gd name="connsiteY0" fmla="*/ 602274 h 2395904"/>
                <a:gd name="connsiteX1" fmla="*/ 652829 w 1138605"/>
                <a:gd name="connsiteY1" fmla="*/ 0 h 2395904"/>
                <a:gd name="connsiteX2" fmla="*/ 1138605 w 1138605"/>
                <a:gd name="connsiteY2" fmla="*/ 2395904 h 2395904"/>
                <a:gd name="connsiteX3" fmla="*/ 0 w 1138605"/>
                <a:gd name="connsiteY3" fmla="*/ 602274 h 2395904"/>
                <a:gd name="connsiteX0" fmla="*/ 0 w 1370241"/>
                <a:gd name="connsiteY0" fmla="*/ 299042 h 2395904"/>
                <a:gd name="connsiteX1" fmla="*/ 884465 w 1370241"/>
                <a:gd name="connsiteY1" fmla="*/ 0 h 2395904"/>
                <a:gd name="connsiteX2" fmla="*/ 1370241 w 1370241"/>
                <a:gd name="connsiteY2" fmla="*/ 2395904 h 2395904"/>
                <a:gd name="connsiteX3" fmla="*/ 0 w 1370241"/>
                <a:gd name="connsiteY3" fmla="*/ 299042 h 2395904"/>
                <a:gd name="connsiteX0" fmla="*/ 0 w 884465"/>
                <a:gd name="connsiteY0" fmla="*/ 299042 h 947129"/>
                <a:gd name="connsiteX1" fmla="*/ 884465 w 884465"/>
                <a:gd name="connsiteY1" fmla="*/ 0 h 947129"/>
                <a:gd name="connsiteX2" fmla="*/ 662700 w 884465"/>
                <a:gd name="connsiteY2" fmla="*/ 947129 h 947129"/>
                <a:gd name="connsiteX3" fmla="*/ 0 w 884465"/>
                <a:gd name="connsiteY3" fmla="*/ 299042 h 947129"/>
                <a:gd name="connsiteX0" fmla="*/ 0 w 884465"/>
                <a:gd name="connsiteY0" fmla="*/ 299042 h 897320"/>
                <a:gd name="connsiteX1" fmla="*/ 884465 w 884465"/>
                <a:gd name="connsiteY1" fmla="*/ 0 h 897320"/>
                <a:gd name="connsiteX2" fmla="*/ 874391 w 884465"/>
                <a:gd name="connsiteY2" fmla="*/ 897320 h 897320"/>
                <a:gd name="connsiteX3" fmla="*/ 0 w 884465"/>
                <a:gd name="connsiteY3" fmla="*/ 299042 h 897320"/>
                <a:gd name="connsiteX0" fmla="*/ 0 w 884465"/>
                <a:gd name="connsiteY0" fmla="*/ 299042 h 1664187"/>
                <a:gd name="connsiteX1" fmla="*/ 884465 w 884465"/>
                <a:gd name="connsiteY1" fmla="*/ 0 h 1664187"/>
                <a:gd name="connsiteX2" fmla="*/ 874391 w 884465"/>
                <a:gd name="connsiteY2" fmla="*/ 897320 h 1664187"/>
                <a:gd name="connsiteX3" fmla="*/ 508588 w 884465"/>
                <a:gd name="connsiteY3" fmla="*/ 1658168 h 1664187"/>
                <a:gd name="connsiteX4" fmla="*/ 0 w 884465"/>
                <a:gd name="connsiteY4" fmla="*/ 299042 h 1664187"/>
                <a:gd name="connsiteX0" fmla="*/ 0 w 884465"/>
                <a:gd name="connsiteY0" fmla="*/ 299042 h 1658168"/>
                <a:gd name="connsiteX1" fmla="*/ 884465 w 884465"/>
                <a:gd name="connsiteY1" fmla="*/ 0 h 1658168"/>
                <a:gd name="connsiteX2" fmla="*/ 874391 w 884465"/>
                <a:gd name="connsiteY2" fmla="*/ 897320 h 1658168"/>
                <a:gd name="connsiteX3" fmla="*/ 508588 w 884465"/>
                <a:gd name="connsiteY3" fmla="*/ 1658168 h 1658168"/>
                <a:gd name="connsiteX4" fmla="*/ 0 w 884465"/>
                <a:gd name="connsiteY4" fmla="*/ 299042 h 1658168"/>
                <a:gd name="connsiteX0" fmla="*/ 0 w 884465"/>
                <a:gd name="connsiteY0" fmla="*/ 299042 h 1658168"/>
                <a:gd name="connsiteX1" fmla="*/ 884465 w 884465"/>
                <a:gd name="connsiteY1" fmla="*/ 0 h 1658168"/>
                <a:gd name="connsiteX2" fmla="*/ 874391 w 884465"/>
                <a:gd name="connsiteY2" fmla="*/ 897320 h 1658168"/>
                <a:gd name="connsiteX3" fmla="*/ 508588 w 884465"/>
                <a:gd name="connsiteY3" fmla="*/ 1658168 h 1658168"/>
                <a:gd name="connsiteX4" fmla="*/ 0 w 884465"/>
                <a:gd name="connsiteY4" fmla="*/ 299042 h 1658168"/>
                <a:gd name="connsiteX0" fmla="*/ 0 w 884465"/>
                <a:gd name="connsiteY0" fmla="*/ 299042 h 1658168"/>
                <a:gd name="connsiteX1" fmla="*/ 884465 w 884465"/>
                <a:gd name="connsiteY1" fmla="*/ 0 h 1658168"/>
                <a:gd name="connsiteX2" fmla="*/ 874391 w 884465"/>
                <a:gd name="connsiteY2" fmla="*/ 897320 h 1658168"/>
                <a:gd name="connsiteX3" fmla="*/ 508588 w 884465"/>
                <a:gd name="connsiteY3" fmla="*/ 1658168 h 1658168"/>
                <a:gd name="connsiteX4" fmla="*/ 0 w 884465"/>
                <a:gd name="connsiteY4" fmla="*/ 299042 h 1658168"/>
                <a:gd name="connsiteX0" fmla="*/ 0 w 884465"/>
                <a:gd name="connsiteY0" fmla="*/ 299042 h 1529493"/>
                <a:gd name="connsiteX1" fmla="*/ 884465 w 884465"/>
                <a:gd name="connsiteY1" fmla="*/ 0 h 1529493"/>
                <a:gd name="connsiteX2" fmla="*/ 874391 w 884465"/>
                <a:gd name="connsiteY2" fmla="*/ 897320 h 1529493"/>
                <a:gd name="connsiteX3" fmla="*/ 479532 w 884465"/>
                <a:gd name="connsiteY3" fmla="*/ 1529493 h 1529493"/>
                <a:gd name="connsiteX4" fmla="*/ 0 w 884465"/>
                <a:gd name="connsiteY4" fmla="*/ 299042 h 1529493"/>
                <a:gd name="connsiteX0" fmla="*/ 0 w 884465"/>
                <a:gd name="connsiteY0" fmla="*/ 299042 h 1683073"/>
                <a:gd name="connsiteX1" fmla="*/ 884465 w 884465"/>
                <a:gd name="connsiteY1" fmla="*/ 0 h 1683073"/>
                <a:gd name="connsiteX2" fmla="*/ 874391 w 884465"/>
                <a:gd name="connsiteY2" fmla="*/ 897320 h 1683073"/>
                <a:gd name="connsiteX3" fmla="*/ 516890 w 884465"/>
                <a:gd name="connsiteY3" fmla="*/ 1683073 h 1683073"/>
                <a:gd name="connsiteX4" fmla="*/ 0 w 884465"/>
                <a:gd name="connsiteY4" fmla="*/ 299042 h 1683073"/>
                <a:gd name="connsiteX0" fmla="*/ 0 w 901232"/>
                <a:gd name="connsiteY0" fmla="*/ 299042 h 1683073"/>
                <a:gd name="connsiteX1" fmla="*/ 884465 w 901232"/>
                <a:gd name="connsiteY1" fmla="*/ 0 h 1683073"/>
                <a:gd name="connsiteX2" fmla="*/ 900899 w 901232"/>
                <a:gd name="connsiteY2" fmla="*/ 870813 h 1683073"/>
                <a:gd name="connsiteX3" fmla="*/ 516890 w 901232"/>
                <a:gd name="connsiteY3" fmla="*/ 1683073 h 1683073"/>
                <a:gd name="connsiteX4" fmla="*/ 0 w 901232"/>
                <a:gd name="connsiteY4" fmla="*/ 299042 h 1683073"/>
                <a:gd name="connsiteX0" fmla="*/ 0 w 901507"/>
                <a:gd name="connsiteY0" fmla="*/ 299042 h 1683073"/>
                <a:gd name="connsiteX1" fmla="*/ 895825 w 901507"/>
                <a:gd name="connsiteY1" fmla="*/ 0 h 1683073"/>
                <a:gd name="connsiteX2" fmla="*/ 900899 w 901507"/>
                <a:gd name="connsiteY2" fmla="*/ 870813 h 1683073"/>
                <a:gd name="connsiteX3" fmla="*/ 516890 w 901507"/>
                <a:gd name="connsiteY3" fmla="*/ 1683073 h 1683073"/>
                <a:gd name="connsiteX4" fmla="*/ 0 w 901507"/>
                <a:gd name="connsiteY4" fmla="*/ 299042 h 1683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1507" h="1683073">
                  <a:moveTo>
                    <a:pt x="0" y="299042"/>
                  </a:moveTo>
                  <a:lnTo>
                    <a:pt x="895825" y="0"/>
                  </a:lnTo>
                  <a:cubicBezTo>
                    <a:pt x="892467" y="299107"/>
                    <a:pt x="904257" y="571706"/>
                    <a:pt x="900899" y="870813"/>
                  </a:cubicBezTo>
                  <a:cubicBezTo>
                    <a:pt x="895187" y="876765"/>
                    <a:pt x="696936" y="1282795"/>
                    <a:pt x="516890" y="1683073"/>
                  </a:cubicBezTo>
                  <a:lnTo>
                    <a:pt x="0" y="29904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6673"/>
                </a:gs>
                <a:gs pos="100000">
                  <a:srgbClr val="7D8793"/>
                </a:gs>
              </a:gsLst>
              <a:lin ang="1620000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 err="1" smtClean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4" name="Isosceles Triangle 9"/>
            <p:cNvSpPr/>
            <p:nvPr/>
          </p:nvSpPr>
          <p:spPr>
            <a:xfrm>
              <a:off x="7543800" y="1"/>
              <a:ext cx="1618702" cy="1195754"/>
            </a:xfrm>
            <a:custGeom>
              <a:avLst/>
              <a:gdLst>
                <a:gd name="connsiteX0" fmla="*/ 0 w 1534258"/>
                <a:gd name="connsiteY0" fmla="*/ 1494692 h 1494692"/>
                <a:gd name="connsiteX1" fmla="*/ 767129 w 1534258"/>
                <a:gd name="connsiteY1" fmla="*/ 0 h 1494692"/>
                <a:gd name="connsiteX2" fmla="*/ 1534258 w 1534258"/>
                <a:gd name="connsiteY2" fmla="*/ 1494692 h 1494692"/>
                <a:gd name="connsiteX3" fmla="*/ 0 w 1534258"/>
                <a:gd name="connsiteY3" fmla="*/ 1494692 h 1494692"/>
                <a:gd name="connsiteX0" fmla="*/ 0 w 1558436"/>
                <a:gd name="connsiteY0" fmla="*/ 1507881 h 1507881"/>
                <a:gd name="connsiteX1" fmla="*/ 1558436 w 1558436"/>
                <a:gd name="connsiteY1" fmla="*/ 0 h 1507881"/>
                <a:gd name="connsiteX2" fmla="*/ 1534258 w 1558436"/>
                <a:gd name="connsiteY2" fmla="*/ 1507881 h 1507881"/>
                <a:gd name="connsiteX3" fmla="*/ 0 w 1558436"/>
                <a:gd name="connsiteY3" fmla="*/ 1507881 h 1507881"/>
                <a:gd name="connsiteX0" fmla="*/ 0 w 2705832"/>
                <a:gd name="connsiteY0" fmla="*/ 751742 h 1507881"/>
                <a:gd name="connsiteX1" fmla="*/ 2705832 w 2705832"/>
                <a:gd name="connsiteY1" fmla="*/ 0 h 1507881"/>
                <a:gd name="connsiteX2" fmla="*/ 2681654 w 2705832"/>
                <a:gd name="connsiteY2" fmla="*/ 1507881 h 1507881"/>
                <a:gd name="connsiteX3" fmla="*/ 0 w 2705832"/>
                <a:gd name="connsiteY3" fmla="*/ 751742 h 1507881"/>
                <a:gd name="connsiteX0" fmla="*/ 0 w 2705832"/>
                <a:gd name="connsiteY0" fmla="*/ 751742 h 1600201"/>
                <a:gd name="connsiteX1" fmla="*/ 2705832 w 2705832"/>
                <a:gd name="connsiteY1" fmla="*/ 0 h 1600201"/>
                <a:gd name="connsiteX2" fmla="*/ 936381 w 2705832"/>
                <a:gd name="connsiteY2" fmla="*/ 1600201 h 1600201"/>
                <a:gd name="connsiteX3" fmla="*/ 0 w 2705832"/>
                <a:gd name="connsiteY3" fmla="*/ 751742 h 1600201"/>
                <a:gd name="connsiteX0" fmla="*/ 0 w 2705832"/>
                <a:gd name="connsiteY0" fmla="*/ 751742 h 1481504"/>
                <a:gd name="connsiteX1" fmla="*/ 2705832 w 2705832"/>
                <a:gd name="connsiteY1" fmla="*/ 0 h 1481504"/>
                <a:gd name="connsiteX2" fmla="*/ 844062 w 2705832"/>
                <a:gd name="connsiteY2" fmla="*/ 1481504 h 1481504"/>
                <a:gd name="connsiteX3" fmla="*/ 0 w 2705832"/>
                <a:gd name="connsiteY3" fmla="*/ 751742 h 1481504"/>
                <a:gd name="connsiteX0" fmla="*/ 0 w 2705832"/>
                <a:gd name="connsiteY0" fmla="*/ 751742 h 1604597"/>
                <a:gd name="connsiteX1" fmla="*/ 2705832 w 2705832"/>
                <a:gd name="connsiteY1" fmla="*/ 0 h 1604597"/>
                <a:gd name="connsiteX2" fmla="*/ 949569 w 2705832"/>
                <a:gd name="connsiteY2" fmla="*/ 1604597 h 1604597"/>
                <a:gd name="connsiteX3" fmla="*/ 0 w 2705832"/>
                <a:gd name="connsiteY3" fmla="*/ 751742 h 1604597"/>
                <a:gd name="connsiteX0" fmla="*/ 0 w 2626701"/>
                <a:gd name="connsiteY0" fmla="*/ 813289 h 1666144"/>
                <a:gd name="connsiteX1" fmla="*/ 2626701 w 2626701"/>
                <a:gd name="connsiteY1" fmla="*/ 0 h 1666144"/>
                <a:gd name="connsiteX2" fmla="*/ 949569 w 2626701"/>
                <a:gd name="connsiteY2" fmla="*/ 1666144 h 1666144"/>
                <a:gd name="connsiteX3" fmla="*/ 0 w 2626701"/>
                <a:gd name="connsiteY3" fmla="*/ 813289 h 1666144"/>
                <a:gd name="connsiteX0" fmla="*/ 0 w 2688247"/>
                <a:gd name="connsiteY0" fmla="*/ 734158 h 1587013"/>
                <a:gd name="connsiteX1" fmla="*/ 2688247 w 2688247"/>
                <a:gd name="connsiteY1" fmla="*/ 0 h 1587013"/>
                <a:gd name="connsiteX2" fmla="*/ 949569 w 2688247"/>
                <a:gd name="connsiteY2" fmla="*/ 1587013 h 1587013"/>
                <a:gd name="connsiteX3" fmla="*/ 0 w 2688247"/>
                <a:gd name="connsiteY3" fmla="*/ 734158 h 1587013"/>
                <a:gd name="connsiteX0" fmla="*/ 0 w 2695217"/>
                <a:gd name="connsiteY0" fmla="*/ 734158 h 812381"/>
                <a:gd name="connsiteX1" fmla="*/ 2688247 w 2695217"/>
                <a:gd name="connsiteY1" fmla="*/ 0 h 812381"/>
                <a:gd name="connsiteX2" fmla="*/ 2695217 w 2695217"/>
                <a:gd name="connsiteY2" fmla="*/ 812381 h 812381"/>
                <a:gd name="connsiteX3" fmla="*/ 0 w 2695217"/>
                <a:gd name="connsiteY3" fmla="*/ 734158 h 812381"/>
                <a:gd name="connsiteX0" fmla="*/ 0 w 813190"/>
                <a:gd name="connsiteY0" fmla="*/ 0 h 814669"/>
                <a:gd name="connsiteX1" fmla="*/ 806220 w 813190"/>
                <a:gd name="connsiteY1" fmla="*/ 2288 h 814669"/>
                <a:gd name="connsiteX2" fmla="*/ 813190 w 813190"/>
                <a:gd name="connsiteY2" fmla="*/ 814669 h 814669"/>
                <a:gd name="connsiteX3" fmla="*/ 0 w 813190"/>
                <a:gd name="connsiteY3" fmla="*/ 0 h 814669"/>
                <a:gd name="connsiteX0" fmla="*/ 1186049 w 1999239"/>
                <a:gd name="connsiteY0" fmla="*/ 0 h 1499280"/>
                <a:gd name="connsiteX1" fmla="*/ 1992269 w 1999239"/>
                <a:gd name="connsiteY1" fmla="*/ 2288 h 1499280"/>
                <a:gd name="connsiteX2" fmla="*/ 1999239 w 1999239"/>
                <a:gd name="connsiteY2" fmla="*/ 814669 h 1499280"/>
                <a:gd name="connsiteX3" fmla="*/ 0 w 1999239"/>
                <a:gd name="connsiteY3" fmla="*/ 1486089 h 1499280"/>
                <a:gd name="connsiteX4" fmla="*/ 1186049 w 1999239"/>
                <a:gd name="connsiteY4" fmla="*/ 0 h 1499280"/>
                <a:gd name="connsiteX0" fmla="*/ 1186049 w 1999239"/>
                <a:gd name="connsiteY0" fmla="*/ 0 h 1486089"/>
                <a:gd name="connsiteX1" fmla="*/ 1992269 w 1999239"/>
                <a:gd name="connsiteY1" fmla="*/ 2288 h 1486089"/>
                <a:gd name="connsiteX2" fmla="*/ 1999239 w 1999239"/>
                <a:gd name="connsiteY2" fmla="*/ 814669 h 1486089"/>
                <a:gd name="connsiteX3" fmla="*/ 0 w 1999239"/>
                <a:gd name="connsiteY3" fmla="*/ 1486089 h 1486089"/>
                <a:gd name="connsiteX4" fmla="*/ 1186049 w 1999239"/>
                <a:gd name="connsiteY4" fmla="*/ 0 h 1486089"/>
                <a:gd name="connsiteX0" fmla="*/ 1186049 w 1999239"/>
                <a:gd name="connsiteY0" fmla="*/ 0 h 1486089"/>
                <a:gd name="connsiteX1" fmla="*/ 1992269 w 1999239"/>
                <a:gd name="connsiteY1" fmla="*/ 2288 h 1486089"/>
                <a:gd name="connsiteX2" fmla="*/ 1999239 w 1999239"/>
                <a:gd name="connsiteY2" fmla="*/ 814669 h 1486089"/>
                <a:gd name="connsiteX3" fmla="*/ 0 w 1999239"/>
                <a:gd name="connsiteY3" fmla="*/ 1486089 h 1486089"/>
                <a:gd name="connsiteX4" fmla="*/ 1186049 w 1999239"/>
                <a:gd name="connsiteY4" fmla="*/ 0 h 1486089"/>
                <a:gd name="connsiteX0" fmla="*/ 1186049 w 1999239"/>
                <a:gd name="connsiteY0" fmla="*/ 0 h 1486089"/>
                <a:gd name="connsiteX1" fmla="*/ 1992269 w 1999239"/>
                <a:gd name="connsiteY1" fmla="*/ 2288 h 1486089"/>
                <a:gd name="connsiteX2" fmla="*/ 1999239 w 1999239"/>
                <a:gd name="connsiteY2" fmla="*/ 814669 h 1486089"/>
                <a:gd name="connsiteX3" fmla="*/ 0 w 1999239"/>
                <a:gd name="connsiteY3" fmla="*/ 1486089 h 1486089"/>
                <a:gd name="connsiteX4" fmla="*/ 1186049 w 1999239"/>
                <a:gd name="connsiteY4" fmla="*/ 0 h 1486089"/>
                <a:gd name="connsiteX0" fmla="*/ 1186049 w 1999239"/>
                <a:gd name="connsiteY0" fmla="*/ 0 h 1486089"/>
                <a:gd name="connsiteX1" fmla="*/ 1817704 w 1999239"/>
                <a:gd name="connsiteY1" fmla="*/ 29564 h 1486089"/>
                <a:gd name="connsiteX2" fmla="*/ 1999239 w 1999239"/>
                <a:gd name="connsiteY2" fmla="*/ 814669 h 1486089"/>
                <a:gd name="connsiteX3" fmla="*/ 0 w 1999239"/>
                <a:gd name="connsiteY3" fmla="*/ 1486089 h 1486089"/>
                <a:gd name="connsiteX4" fmla="*/ 1186049 w 1999239"/>
                <a:gd name="connsiteY4" fmla="*/ 0 h 1486089"/>
                <a:gd name="connsiteX0" fmla="*/ 1186049 w 2014281"/>
                <a:gd name="connsiteY0" fmla="*/ 0 h 1486089"/>
                <a:gd name="connsiteX1" fmla="*/ 2014089 w 2014281"/>
                <a:gd name="connsiteY1" fmla="*/ 7743 h 1486089"/>
                <a:gd name="connsiteX2" fmla="*/ 1999239 w 2014281"/>
                <a:gd name="connsiteY2" fmla="*/ 814669 h 1486089"/>
                <a:gd name="connsiteX3" fmla="*/ 0 w 2014281"/>
                <a:gd name="connsiteY3" fmla="*/ 1486089 h 1486089"/>
                <a:gd name="connsiteX4" fmla="*/ 1186049 w 2014281"/>
                <a:gd name="connsiteY4" fmla="*/ 0 h 1486089"/>
                <a:gd name="connsiteX0" fmla="*/ 1186049 w 2014089"/>
                <a:gd name="connsiteY0" fmla="*/ 0 h 1486089"/>
                <a:gd name="connsiteX1" fmla="*/ 2014089 w 2014089"/>
                <a:gd name="connsiteY1" fmla="*/ 7743 h 1486089"/>
                <a:gd name="connsiteX2" fmla="*/ 1999239 w 2014089"/>
                <a:gd name="connsiteY2" fmla="*/ 814669 h 1486089"/>
                <a:gd name="connsiteX3" fmla="*/ 0 w 2014089"/>
                <a:gd name="connsiteY3" fmla="*/ 1486089 h 1486089"/>
                <a:gd name="connsiteX4" fmla="*/ 1186049 w 2014089"/>
                <a:gd name="connsiteY4" fmla="*/ 0 h 1486089"/>
                <a:gd name="connsiteX0" fmla="*/ 1186049 w 1999239"/>
                <a:gd name="connsiteY0" fmla="*/ 0 h 1486089"/>
                <a:gd name="connsiteX1" fmla="*/ 1795883 w 1999239"/>
                <a:gd name="connsiteY1" fmla="*/ 198673 h 1486089"/>
                <a:gd name="connsiteX2" fmla="*/ 1999239 w 1999239"/>
                <a:gd name="connsiteY2" fmla="*/ 814669 h 1486089"/>
                <a:gd name="connsiteX3" fmla="*/ 0 w 1999239"/>
                <a:gd name="connsiteY3" fmla="*/ 1486089 h 1486089"/>
                <a:gd name="connsiteX4" fmla="*/ 1186049 w 1999239"/>
                <a:gd name="connsiteY4" fmla="*/ 0 h 1486089"/>
                <a:gd name="connsiteX0" fmla="*/ 1186049 w 2008634"/>
                <a:gd name="connsiteY0" fmla="*/ 0 h 1486089"/>
                <a:gd name="connsiteX1" fmla="*/ 2008634 w 2008634"/>
                <a:gd name="connsiteY1" fmla="*/ 2288 h 1486089"/>
                <a:gd name="connsiteX2" fmla="*/ 1999239 w 2008634"/>
                <a:gd name="connsiteY2" fmla="*/ 814669 h 1486089"/>
                <a:gd name="connsiteX3" fmla="*/ 0 w 2008634"/>
                <a:gd name="connsiteY3" fmla="*/ 1486089 h 1486089"/>
                <a:gd name="connsiteX4" fmla="*/ 1186049 w 2008634"/>
                <a:gd name="connsiteY4" fmla="*/ 0 h 1486089"/>
                <a:gd name="connsiteX0" fmla="*/ 1186049 w 2008634"/>
                <a:gd name="connsiteY0" fmla="*/ 0 h 1486089"/>
                <a:gd name="connsiteX1" fmla="*/ 2008634 w 2008634"/>
                <a:gd name="connsiteY1" fmla="*/ 2288 h 1486089"/>
                <a:gd name="connsiteX2" fmla="*/ 1890136 w 2008634"/>
                <a:gd name="connsiteY2" fmla="*/ 814669 h 1486089"/>
                <a:gd name="connsiteX3" fmla="*/ 0 w 2008634"/>
                <a:gd name="connsiteY3" fmla="*/ 1486089 h 1486089"/>
                <a:gd name="connsiteX4" fmla="*/ 1186049 w 2008634"/>
                <a:gd name="connsiteY4" fmla="*/ 0 h 1486089"/>
                <a:gd name="connsiteX0" fmla="*/ 1186049 w 2008634"/>
                <a:gd name="connsiteY0" fmla="*/ 0 h 1486089"/>
                <a:gd name="connsiteX1" fmla="*/ 2008634 w 2008634"/>
                <a:gd name="connsiteY1" fmla="*/ 2288 h 1486089"/>
                <a:gd name="connsiteX2" fmla="*/ 1988329 w 2008634"/>
                <a:gd name="connsiteY2" fmla="*/ 831034 h 1486089"/>
                <a:gd name="connsiteX3" fmla="*/ 0 w 2008634"/>
                <a:gd name="connsiteY3" fmla="*/ 1486089 h 1486089"/>
                <a:gd name="connsiteX4" fmla="*/ 1186049 w 2008634"/>
                <a:gd name="connsiteY4" fmla="*/ 0 h 1486089"/>
                <a:gd name="connsiteX0" fmla="*/ 1186049 w 2008634"/>
                <a:gd name="connsiteY0" fmla="*/ 0 h 1486089"/>
                <a:gd name="connsiteX1" fmla="*/ 2008634 w 2008634"/>
                <a:gd name="connsiteY1" fmla="*/ 2288 h 1486089"/>
                <a:gd name="connsiteX2" fmla="*/ 1988329 w 2008634"/>
                <a:gd name="connsiteY2" fmla="*/ 831034 h 1486089"/>
                <a:gd name="connsiteX3" fmla="*/ 0 w 2008634"/>
                <a:gd name="connsiteY3" fmla="*/ 1486089 h 1486089"/>
                <a:gd name="connsiteX4" fmla="*/ 1186049 w 2008634"/>
                <a:gd name="connsiteY4" fmla="*/ 0 h 1486089"/>
                <a:gd name="connsiteX0" fmla="*/ 1191504 w 2014089"/>
                <a:gd name="connsiteY0" fmla="*/ 0 h 1382441"/>
                <a:gd name="connsiteX1" fmla="*/ 2014089 w 2014089"/>
                <a:gd name="connsiteY1" fmla="*/ 2288 h 1382441"/>
                <a:gd name="connsiteX2" fmla="*/ 1993784 w 2014089"/>
                <a:gd name="connsiteY2" fmla="*/ 831034 h 1382441"/>
                <a:gd name="connsiteX3" fmla="*/ 0 w 2014089"/>
                <a:gd name="connsiteY3" fmla="*/ 1382441 h 1382441"/>
                <a:gd name="connsiteX4" fmla="*/ 1191504 w 2014089"/>
                <a:gd name="connsiteY4" fmla="*/ 0 h 1382441"/>
                <a:gd name="connsiteX0" fmla="*/ 1186049 w 2008634"/>
                <a:gd name="connsiteY0" fmla="*/ 0 h 1486089"/>
                <a:gd name="connsiteX1" fmla="*/ 2008634 w 2008634"/>
                <a:gd name="connsiteY1" fmla="*/ 2288 h 1486089"/>
                <a:gd name="connsiteX2" fmla="*/ 1988329 w 2008634"/>
                <a:gd name="connsiteY2" fmla="*/ 831034 h 1486089"/>
                <a:gd name="connsiteX3" fmla="*/ 0 w 2008634"/>
                <a:gd name="connsiteY3" fmla="*/ 1486089 h 1486089"/>
                <a:gd name="connsiteX4" fmla="*/ 1186049 w 2008634"/>
                <a:gd name="connsiteY4" fmla="*/ 0 h 1486089"/>
                <a:gd name="connsiteX0" fmla="*/ 1166142 w 2008634"/>
                <a:gd name="connsiteY0" fmla="*/ 12672 h 1483831"/>
                <a:gd name="connsiteX1" fmla="*/ 2008634 w 2008634"/>
                <a:gd name="connsiteY1" fmla="*/ 30 h 1483831"/>
                <a:gd name="connsiteX2" fmla="*/ 1988329 w 2008634"/>
                <a:gd name="connsiteY2" fmla="*/ 828776 h 1483831"/>
                <a:gd name="connsiteX3" fmla="*/ 0 w 2008634"/>
                <a:gd name="connsiteY3" fmla="*/ 1483831 h 1483831"/>
                <a:gd name="connsiteX4" fmla="*/ 1166142 w 2008634"/>
                <a:gd name="connsiteY4" fmla="*/ 12672 h 1483831"/>
                <a:gd name="connsiteX0" fmla="*/ 1172052 w 2008634"/>
                <a:gd name="connsiteY0" fmla="*/ 3777 h 1483801"/>
                <a:gd name="connsiteX1" fmla="*/ 2008634 w 2008634"/>
                <a:gd name="connsiteY1" fmla="*/ 0 h 1483801"/>
                <a:gd name="connsiteX2" fmla="*/ 1988329 w 2008634"/>
                <a:gd name="connsiteY2" fmla="*/ 828746 h 1483801"/>
                <a:gd name="connsiteX3" fmla="*/ 0 w 2008634"/>
                <a:gd name="connsiteY3" fmla="*/ 1483801 h 1483801"/>
                <a:gd name="connsiteX4" fmla="*/ 1172052 w 2008634"/>
                <a:gd name="connsiteY4" fmla="*/ 3777 h 1483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634" h="1483801">
                  <a:moveTo>
                    <a:pt x="1172052" y="3777"/>
                  </a:moveTo>
                  <a:lnTo>
                    <a:pt x="2008634" y="0"/>
                  </a:lnTo>
                  <a:cubicBezTo>
                    <a:pt x="2005502" y="128960"/>
                    <a:pt x="2007826" y="574318"/>
                    <a:pt x="1988329" y="828746"/>
                  </a:cubicBezTo>
                  <a:cubicBezTo>
                    <a:pt x="1807424" y="879806"/>
                    <a:pt x="355467" y="1367279"/>
                    <a:pt x="0" y="1483801"/>
                  </a:cubicBezTo>
                  <a:lnTo>
                    <a:pt x="1172052" y="3777"/>
                  </a:lnTo>
                  <a:close/>
                </a:path>
              </a:pathLst>
            </a:custGeom>
            <a:gradFill>
              <a:gsLst>
                <a:gs pos="0">
                  <a:srgbClr val="7D8793"/>
                </a:gs>
                <a:gs pos="100000">
                  <a:srgbClr val="5C6673"/>
                </a:gs>
              </a:gsLst>
              <a:lin ang="8100000" scaled="1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 err="1" smtClean="0">
                <a:solidFill>
                  <a:schemeClr val="tx1"/>
                </a:solidFill>
              </a:endParaRPr>
            </a:p>
          </p:txBody>
        </p:sp>
      </p:grpSp>
      <p:pic>
        <p:nvPicPr>
          <p:cNvPr id="19" name="Picture 18" title="White COWI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9900" y="6038916"/>
            <a:ext cx="709800" cy="26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13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4807" y="818011"/>
            <a:ext cx="8996393" cy="901636"/>
          </a:xfrm>
          <a:prstGeom prst="rect">
            <a:avLst/>
          </a:prstGeom>
          <a:noFill/>
          <a:effectLst/>
        </p:spPr>
        <p:txBody>
          <a:bodyPr vert="horz" wrap="square" lIns="0" tIns="0" rIns="0" bIns="36000" rtlCol="0" anchor="t" anchorCtr="0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4807" y="1924652"/>
            <a:ext cx="8996393" cy="384163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77237" y="6070864"/>
            <a:ext cx="2121387" cy="89099"/>
          </a:xfrm>
          <a:prstGeom prst="rect">
            <a:avLst/>
          </a:prstGeom>
        </p:spPr>
        <p:txBody>
          <a:bodyPr vert="horz" wrap="square" lIns="0" tIns="0" rIns="0" bIns="0" rtlCol="0" anchor="ctr" anchorCtr="0"/>
          <a:lstStyle>
            <a:lvl1pPr algn="l">
              <a:lnSpc>
                <a:spcPts val="600"/>
              </a:lnSpc>
              <a:defRPr sz="600" b="0" cap="all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GB" smtClean="0"/>
              <a:t>30 november 2017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777237" y="6195295"/>
            <a:ext cx="2121387" cy="91784"/>
          </a:xfrm>
          <a:prstGeom prst="rect">
            <a:avLst/>
          </a:prstGeom>
        </p:spPr>
        <p:txBody>
          <a:bodyPr vert="horz" wrap="square" lIns="0" tIns="0" rIns="0" bIns="0" rtlCol="0" anchor="ctr" anchorCtr="0"/>
          <a:lstStyle>
            <a:lvl1pPr algn="l">
              <a:lnSpc>
                <a:spcPts val="600"/>
              </a:lnSpc>
              <a:defRPr sz="600" b="0" cap="all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GB" smtClean="0"/>
              <a:t>COWI Powerpoint presentation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93136" y="5963945"/>
            <a:ext cx="442342" cy="506084"/>
          </a:xfrm>
          <a:prstGeom prst="rect">
            <a:avLst/>
          </a:prstGeom>
        </p:spPr>
        <p:txBody>
          <a:bodyPr vert="horz" wrap="square" lIns="0" tIns="0" rIns="0" bIns="0" rtlCol="0" anchor="ctr" anchorCtr="0"/>
          <a:lstStyle>
            <a:lvl1pPr algn="r">
              <a:lnSpc>
                <a:spcPts val="600"/>
              </a:lnSpc>
              <a:defRPr sz="1051" b="0" cap="all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AF54B9EF-527F-4F31-BDA9-861CCA0FE377}" type="slidenum">
              <a:rPr lang="en-GB" smtClean="0"/>
              <a:pPr/>
              <a:t>‹nr.›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97776" y="6029549"/>
            <a:ext cx="0" cy="295441"/>
          </a:xfrm>
          <a:prstGeom prst="line">
            <a:avLst/>
          </a:prstGeom>
          <a:ln w="31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title="COWI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9900" y="6038916"/>
            <a:ext cx="709800" cy="2632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12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ts val="2600"/>
        </a:lnSpc>
        <a:spcBef>
          <a:spcPct val="0"/>
        </a:spcBef>
        <a:buNone/>
        <a:defRPr sz="2400" b="0" kern="1200" cap="none" baseline="0">
          <a:solidFill>
            <a:srgbClr val="F04E23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273044" indent="-273044" algn="l" defTabSz="914377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Verdana" pitchFamily="34" charset="0"/>
        <a:buChar char="›"/>
        <a:defRPr sz="1600" b="0" kern="1200" baseline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22284" indent="-261932" algn="l" defTabSz="914377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Verdana" pitchFamily="34" charset="0"/>
        <a:buChar char="›"/>
        <a:defRPr sz="1400" b="0" kern="1200" baseline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82638" indent="-263519" algn="l" defTabSz="914377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Verdana" pitchFamily="34" charset="0"/>
        <a:buChar char="›"/>
        <a:defRPr sz="1200" b="0" kern="1200" baseline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254094" indent="-174621" algn="l" defTabSz="914377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Verdana" pitchFamily="34" charset="0"/>
        <a:buChar char="›"/>
        <a:defRPr sz="1100" b="0" kern="1200" baseline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614448" indent="-174621" algn="l" defTabSz="914377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Verdana" pitchFamily="34" charset="0"/>
        <a:buChar char="›"/>
        <a:defRPr sz="1100" b="0" kern="1200" baseline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1168400" y="5416599"/>
            <a:ext cx="8607702" cy="1056581"/>
          </a:xfrm>
          <a:prstGeom prst="roundRect">
            <a:avLst>
              <a:gd name="adj" fmla="val 5430"/>
            </a:avLst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8424666" y="4635499"/>
            <a:ext cx="1351435" cy="1928587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51381" y="5451794"/>
            <a:ext cx="1234738" cy="972823"/>
          </a:xfrm>
          <a:prstGeom prst="rect">
            <a:avLst/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66429" y="4164936"/>
            <a:ext cx="1409671" cy="35415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Projektets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resultater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ved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projektafslutning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395900" y="4494398"/>
            <a:ext cx="1261452" cy="2069688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524" y="5451794"/>
            <a:ext cx="1459908" cy="972823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28524" y="4983574"/>
            <a:ext cx="1459908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solidFill>
                <a:schemeClr val="bg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28524" y="4107268"/>
            <a:ext cx="1459908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Indsats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805842" y="4494398"/>
            <a:ext cx="1261452" cy="2069688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20549" y="5382280"/>
            <a:ext cx="1459908" cy="972823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47553" y="3726347"/>
            <a:ext cx="1459908" cy="1226335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Trin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på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vejen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(1)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4256458" y="4519093"/>
            <a:ext cx="1169624" cy="2044994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39771" y="5451794"/>
            <a:ext cx="1459908" cy="972823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80457" y="4162437"/>
            <a:ext cx="1459908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Trin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på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vejen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(2)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5623042" y="4516593"/>
            <a:ext cx="1261452" cy="2047494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61758" y="5451794"/>
            <a:ext cx="1459908" cy="972823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7022882" y="4494399"/>
            <a:ext cx="1261452" cy="2069687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3893" y="5451794"/>
            <a:ext cx="1459908" cy="972823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43893" y="4164807"/>
            <a:ext cx="1459908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Trin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på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vejen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(4)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73" name="Text Placeholder 5"/>
          <p:cNvSpPr txBox="1">
            <a:spLocks/>
          </p:cNvSpPr>
          <p:nvPr/>
        </p:nvSpPr>
        <p:spPr>
          <a:xfrm>
            <a:off x="354196" y="325388"/>
            <a:ext cx="8714554" cy="317196"/>
          </a:xfrm>
          <a:prstGeom prst="rect">
            <a:avLst/>
          </a:prstGeom>
        </p:spPr>
        <p:txBody>
          <a:bodyPr vert="horz" lIns="18000" tIns="0" rIns="0" bIns="0" rtlCol="0" anchor="t" anchorCtr="0">
            <a:normAutofit/>
          </a:bodyPr>
          <a:lstStyle>
            <a:lvl1pPr marL="0" indent="0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None/>
              <a:defRPr sz="1000" b="0" kern="1200" cap="none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622284" indent="-261932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Char char="›"/>
              <a:defRPr sz="1400" b="0" kern="120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82638" indent="-263519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Char char="›"/>
              <a:defRPr sz="1200" b="0" kern="120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254094" indent="-174621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Char char="›"/>
              <a:defRPr sz="1100" b="0" kern="120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614448" indent="-174621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Char char="›"/>
              <a:defRPr sz="1100" b="0" kern="120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•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75000"/>
                  </a:schemeClr>
                </a:solidFill>
              </a:rPr>
              <a:t>Beskrivelse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75000"/>
                  </a:schemeClr>
                </a:solidFill>
              </a:rPr>
              <a:t>af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75000"/>
                  </a:schemeClr>
                </a:solidFill>
              </a:rPr>
              <a:t>projektets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75000"/>
                  </a:schemeClr>
                </a:solidFill>
              </a:rPr>
              <a:t>forandringsteori</a:t>
            </a:r>
            <a:endParaRPr lang="en-GB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1" name="Pentagon 80"/>
          <p:cNvSpPr/>
          <p:nvPr/>
        </p:nvSpPr>
        <p:spPr>
          <a:xfrm>
            <a:off x="2665587" y="5868692"/>
            <a:ext cx="105251" cy="192440"/>
          </a:xfrm>
          <a:prstGeom prst="homePlate">
            <a:avLst>
              <a:gd name="adj" fmla="val 167188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82" name="Pentagon 81"/>
          <p:cNvSpPr/>
          <p:nvPr/>
        </p:nvSpPr>
        <p:spPr>
          <a:xfrm>
            <a:off x="4065131" y="5868692"/>
            <a:ext cx="105251" cy="192440"/>
          </a:xfrm>
          <a:prstGeom prst="homePlate">
            <a:avLst>
              <a:gd name="adj" fmla="val 167188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83" name="Pentagon 82"/>
          <p:cNvSpPr/>
          <p:nvPr/>
        </p:nvSpPr>
        <p:spPr>
          <a:xfrm>
            <a:off x="5465284" y="5865895"/>
            <a:ext cx="105251" cy="192440"/>
          </a:xfrm>
          <a:prstGeom prst="homePlate">
            <a:avLst>
              <a:gd name="adj" fmla="val 167188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84" name="Pentagon 83"/>
          <p:cNvSpPr/>
          <p:nvPr/>
        </p:nvSpPr>
        <p:spPr>
          <a:xfrm>
            <a:off x="6892372" y="5781084"/>
            <a:ext cx="105251" cy="280048"/>
          </a:xfrm>
          <a:prstGeom prst="homePlate">
            <a:avLst>
              <a:gd name="adj" fmla="val 167188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85" name="Pentagon 84"/>
          <p:cNvSpPr/>
          <p:nvPr/>
        </p:nvSpPr>
        <p:spPr>
          <a:xfrm>
            <a:off x="8308347" y="5741677"/>
            <a:ext cx="105251" cy="192440"/>
          </a:xfrm>
          <a:prstGeom prst="homePlate">
            <a:avLst>
              <a:gd name="adj" fmla="val 167188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66" name="Text Placeholder 5"/>
          <p:cNvSpPr txBox="1">
            <a:spLocks/>
          </p:cNvSpPr>
          <p:nvPr/>
        </p:nvSpPr>
        <p:spPr>
          <a:xfrm>
            <a:off x="311347" y="3794199"/>
            <a:ext cx="5298486" cy="317196"/>
          </a:xfrm>
          <a:prstGeom prst="rect">
            <a:avLst/>
          </a:prstGeom>
        </p:spPr>
        <p:txBody>
          <a:bodyPr vert="horz" lIns="18000" tIns="0" rIns="0" bIns="0" rtlCol="0" anchor="t" anchorCtr="0">
            <a:normAutofit/>
          </a:bodyPr>
          <a:lstStyle>
            <a:lvl1pPr marL="0" indent="0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None/>
              <a:defRPr sz="1000" b="0" kern="1200" cap="none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622284" indent="-261932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Char char="›"/>
              <a:defRPr sz="1400" b="0" kern="120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82638" indent="-263519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Char char="›"/>
              <a:defRPr sz="1200" b="0" kern="120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254094" indent="-174621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Char char="›"/>
              <a:defRPr sz="1100" b="0" kern="120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614448" indent="-174621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Char char="›"/>
              <a:defRPr sz="1100" b="0" kern="120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i="1" dirty="0" smtClean="0">
                <a:solidFill>
                  <a:schemeClr val="accent6">
                    <a:lumMod val="75000"/>
                  </a:schemeClr>
                </a:solidFill>
              </a:rPr>
              <a:t>Her </a:t>
            </a:r>
            <a:r>
              <a:rPr lang="en-GB" sz="1400" b="1" i="1" dirty="0" err="1" smtClean="0">
                <a:solidFill>
                  <a:schemeClr val="accent6">
                    <a:lumMod val="75000"/>
                  </a:schemeClr>
                </a:solidFill>
              </a:rPr>
              <a:t>beskrives</a:t>
            </a:r>
            <a:r>
              <a:rPr lang="en-GB" sz="1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400" b="1" i="1" dirty="0" err="1" smtClean="0">
                <a:solidFill>
                  <a:schemeClr val="accent6">
                    <a:lumMod val="75000"/>
                  </a:schemeClr>
                </a:solidFill>
              </a:rPr>
              <a:t>projektets</a:t>
            </a:r>
            <a:r>
              <a:rPr lang="en-GB" sz="1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400" b="1" i="1" dirty="0" err="1" smtClean="0">
                <a:solidFill>
                  <a:schemeClr val="accent6">
                    <a:lumMod val="75000"/>
                  </a:schemeClr>
                </a:solidFill>
              </a:rPr>
              <a:t>forandringsteori</a:t>
            </a:r>
            <a:r>
              <a:rPr lang="en-GB" sz="1400" b="1" i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GB" sz="11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331029" y="2405509"/>
            <a:ext cx="9282153" cy="1056581"/>
          </a:xfrm>
          <a:prstGeom prst="roundRect">
            <a:avLst>
              <a:gd name="adj" fmla="val 5430"/>
            </a:avLst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92044" y="2447389"/>
            <a:ext cx="999869" cy="97282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da-DK" sz="1050" b="1" dirty="0" smtClean="0">
                <a:latin typeface="Calibri" panose="020F0502020204030204" pitchFamily="34" charset="0"/>
              </a:rPr>
              <a:t>Guide til beskrivelse </a:t>
            </a:r>
            <a:r>
              <a:rPr lang="da-DK" sz="1050" b="1" dirty="0">
                <a:latin typeface="Calibri" panose="020F0502020204030204" pitchFamily="34" charset="0"/>
              </a:rPr>
              <a:t>af led i </a:t>
            </a:r>
            <a:r>
              <a:rPr lang="da-DK" sz="1050" b="1" dirty="0" smtClean="0">
                <a:latin typeface="Calibri" panose="020F0502020204030204" pitchFamily="34" charset="0"/>
              </a:rPr>
              <a:t>forandrings-teorien</a:t>
            </a:r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8191498" y="2430338"/>
            <a:ext cx="1584603" cy="1190390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191500" y="2405509"/>
            <a:ext cx="1494619" cy="1171993"/>
          </a:xfrm>
          <a:prstGeom prst="rect">
            <a:avLst/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r>
              <a:rPr lang="da-DK" sz="1050" i="1" dirty="0" smtClean="0">
                <a:latin typeface="Calibri" panose="020F0502020204030204" pitchFamily="34" charset="0"/>
                <a:cs typeface="Arial" pitchFamily="34" charset="0"/>
              </a:rPr>
              <a:t>Det(de</a:t>
            </a:r>
            <a:r>
              <a:rPr lang="da-DK" sz="1050" i="1" dirty="0">
                <a:latin typeface="Calibri" panose="020F0502020204030204" pitchFamily="34" charset="0"/>
                <a:cs typeface="Arial" pitchFamily="34" charset="0"/>
              </a:rPr>
              <a:t>) vigtigste målbare resultat(er), som projektets konkrete indsats </a:t>
            </a:r>
            <a:r>
              <a:rPr lang="da-DK" sz="1050" i="1" dirty="0" smtClean="0">
                <a:latin typeface="Calibri" panose="020F0502020204030204" pitchFamily="34" charset="0"/>
                <a:cs typeface="Arial" pitchFamily="34" charset="0"/>
              </a:rPr>
              <a:t> fører </a:t>
            </a:r>
            <a:r>
              <a:rPr lang="da-DK" sz="1050" i="1" dirty="0">
                <a:latin typeface="Calibri" panose="020F0502020204030204" pitchFamily="34" charset="0"/>
                <a:cs typeface="Arial" pitchFamily="34" charset="0"/>
              </a:rPr>
              <a:t>til ved projektets </a:t>
            </a:r>
            <a:r>
              <a:rPr lang="da-DK" sz="1050" i="1" dirty="0" smtClean="0">
                <a:latin typeface="Calibri" panose="020F0502020204030204" pitchFamily="34" charset="0"/>
                <a:cs typeface="Arial" pitchFamily="34" charset="0"/>
              </a:rPr>
              <a:t>afslutning, jf. pkt. 5.a. i ansøgningsskemaet.</a:t>
            </a:r>
            <a:endParaRPr lang="en-GB" sz="1050" i="1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0099" y="1566118"/>
            <a:ext cx="1494619" cy="90590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Resultater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ved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projektafslutning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395900" y="2421095"/>
            <a:ext cx="1261452" cy="1156408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428524" y="2447389"/>
            <a:ext cx="1459908" cy="972823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r>
              <a:rPr lang="da-DK" sz="1050" dirty="0" smtClean="0">
                <a:latin typeface="Calibri" panose="020F0502020204030204" pitchFamily="34" charset="0"/>
              </a:rPr>
              <a:t>Overskriften for den konkrete indsats , som skal påvirke målgruppen, jf.</a:t>
            </a:r>
            <a:r>
              <a:rPr lang="da-DK" sz="1050" i="1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da-DK" sz="1050" i="1" dirty="0">
                <a:latin typeface="Calibri" panose="020F0502020204030204" pitchFamily="34" charset="0"/>
                <a:cs typeface="Arial" pitchFamily="34" charset="0"/>
              </a:rPr>
              <a:t>pkt. </a:t>
            </a:r>
            <a:r>
              <a:rPr lang="da-DK" sz="1050" i="1" dirty="0" smtClean="0">
                <a:latin typeface="Calibri" panose="020F0502020204030204" pitchFamily="34" charset="0"/>
                <a:cs typeface="Arial" pitchFamily="34" charset="0"/>
              </a:rPr>
              <a:t>5.b. </a:t>
            </a:r>
            <a:r>
              <a:rPr lang="da-DK" sz="1050" i="1" dirty="0">
                <a:latin typeface="Calibri" panose="020F0502020204030204" pitchFamily="34" charset="0"/>
                <a:cs typeface="Arial" pitchFamily="34" charset="0"/>
              </a:rPr>
              <a:t>i ansøgningsskemaet</a:t>
            </a:r>
            <a:r>
              <a:rPr lang="da-DK" sz="1050" i="1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  <a:endParaRPr lang="en-GB" sz="1050" i="1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428524" y="2721326"/>
            <a:ext cx="1459908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solidFill>
                <a:schemeClr val="bg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66700" y="2090358"/>
            <a:ext cx="1459908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Indsats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847553" y="2472022"/>
            <a:ext cx="5157059" cy="1254325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436568" y="2092339"/>
            <a:ext cx="4162685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‘</a:t>
            </a:r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Trin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på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vejen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' mod de </a:t>
            </a:r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ønskede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resultater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97" name="Pentagon 96"/>
          <p:cNvSpPr/>
          <p:nvPr/>
        </p:nvSpPr>
        <p:spPr>
          <a:xfrm>
            <a:off x="2704099" y="2883042"/>
            <a:ext cx="105251" cy="192440"/>
          </a:xfrm>
          <a:prstGeom prst="homePlate">
            <a:avLst>
              <a:gd name="adj" fmla="val 167188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101" name="Pentagon 100"/>
          <p:cNvSpPr/>
          <p:nvPr/>
        </p:nvSpPr>
        <p:spPr>
          <a:xfrm>
            <a:off x="8004848" y="2928542"/>
            <a:ext cx="105251" cy="192440"/>
          </a:xfrm>
          <a:prstGeom prst="homePlate">
            <a:avLst>
              <a:gd name="adj" fmla="val 167188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973563" y="2539121"/>
            <a:ext cx="5163292" cy="972823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r>
              <a:rPr lang="da-DK" sz="1050" dirty="0" smtClean="0">
                <a:latin typeface="Calibri" panose="020F0502020204030204" pitchFamily="34" charset="0"/>
              </a:rPr>
              <a:t>Overskrifterne for den forandring, som indsatsen medfører: </a:t>
            </a:r>
            <a:r>
              <a:rPr lang="da-DK" sz="1050" i="1" dirty="0">
                <a:latin typeface="Calibri" panose="020F0502020204030204" pitchFamily="34" charset="0"/>
              </a:rPr>
              <a:t>Hvilke primære kompetencer, relationer eller viden giver projektet sin målgruppe? Hvad er den første </a:t>
            </a:r>
            <a:r>
              <a:rPr lang="da-DK" sz="1050" i="1" dirty="0" smtClean="0">
                <a:latin typeface="Calibri" panose="020F0502020204030204" pitchFamily="34" charset="0"/>
              </a:rPr>
              <a:t>forandring, </a:t>
            </a:r>
            <a:r>
              <a:rPr lang="da-DK" sz="1050" i="1" dirty="0">
                <a:latin typeface="Calibri" panose="020F0502020204030204" pitchFamily="34" charset="0"/>
              </a:rPr>
              <a:t>som vil ske med målgruppen og hvad er de næste </a:t>
            </a:r>
            <a:r>
              <a:rPr lang="da-DK" sz="1050" i="1" dirty="0" smtClean="0">
                <a:latin typeface="Calibri" panose="020F0502020204030204" pitchFamily="34" charset="0"/>
              </a:rPr>
              <a:t>forandringer, </a:t>
            </a:r>
            <a:r>
              <a:rPr lang="da-DK" sz="1050" i="1" dirty="0">
                <a:latin typeface="Calibri" panose="020F0502020204030204" pitchFamily="34" charset="0"/>
              </a:rPr>
              <a:t>som i sidste ende </a:t>
            </a:r>
            <a:r>
              <a:rPr lang="da-DK" sz="1050" i="1" dirty="0" smtClean="0">
                <a:latin typeface="Calibri" panose="020F0502020204030204" pitchFamily="34" charset="0"/>
              </a:rPr>
              <a:t>munder ud </a:t>
            </a:r>
            <a:r>
              <a:rPr lang="da-DK" sz="1050" i="1" dirty="0">
                <a:latin typeface="Calibri" panose="020F0502020204030204" pitchFamily="34" charset="0"/>
              </a:rPr>
              <a:t>i det ønskede </a:t>
            </a:r>
            <a:r>
              <a:rPr lang="da-DK" sz="1050" i="1" dirty="0" smtClean="0">
                <a:latin typeface="Calibri" panose="020F0502020204030204" pitchFamily="34" charset="0"/>
              </a:rPr>
              <a:t>resultat ved projektets afslutning, </a:t>
            </a:r>
            <a:r>
              <a:rPr lang="da-DK" sz="1050" i="1" dirty="0">
                <a:latin typeface="Calibri" panose="020F0502020204030204" pitchFamily="34" charset="0"/>
              </a:rPr>
              <a:t>jf. </a:t>
            </a:r>
            <a:r>
              <a:rPr lang="da-DK" sz="1050" i="1" dirty="0" smtClean="0">
                <a:latin typeface="Calibri" panose="020F0502020204030204" pitchFamily="34" charset="0"/>
              </a:rPr>
              <a:t>beskrivelsen af </a:t>
            </a:r>
            <a:r>
              <a:rPr lang="da-DK" sz="1050" i="1" dirty="0">
                <a:latin typeface="Calibri" panose="020F0502020204030204" pitchFamily="34" charset="0"/>
              </a:rPr>
              <a:t>indsatsens gradvise påvirkning </a:t>
            </a:r>
            <a:r>
              <a:rPr lang="da-DK" sz="1050" i="1" dirty="0" smtClean="0">
                <a:latin typeface="Calibri" panose="020F0502020204030204" pitchFamily="34" charset="0"/>
              </a:rPr>
              <a:t>i pkt. 5.b i ansøgningsskemaet.</a:t>
            </a:r>
            <a:endParaRPr lang="en-GB" sz="1050" i="1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5" name="Content Placeholder 6"/>
          <p:cNvSpPr>
            <a:spLocks noGrp="1"/>
          </p:cNvSpPr>
          <p:nvPr>
            <p:ph sz="quarter" idx="15"/>
          </p:nvPr>
        </p:nvSpPr>
        <p:spPr>
          <a:xfrm>
            <a:off x="872729" y="678974"/>
            <a:ext cx="8415204" cy="1226026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da-DK" sz="1200" dirty="0"/>
              <a:t>Her skal ansøger </a:t>
            </a:r>
            <a:r>
              <a:rPr lang="da-DK" sz="1200" dirty="0" smtClean="0"/>
              <a:t>lave </a:t>
            </a:r>
            <a:r>
              <a:rPr lang="da-DK" sz="1200" dirty="0"/>
              <a:t>en enkel og logisk forandringsteori </a:t>
            </a:r>
            <a:r>
              <a:rPr lang="da-DK" sz="1200" dirty="0" smtClean="0"/>
              <a:t>ved at tage afsæt </a:t>
            </a:r>
            <a:r>
              <a:rPr lang="da-DK" sz="1200" dirty="0"/>
              <a:t>i </a:t>
            </a:r>
            <a:r>
              <a:rPr lang="da-DK" sz="1200" dirty="0" smtClean="0"/>
              <a:t>ansøgningsskemaets beskrivelse af projektets </a:t>
            </a:r>
            <a:r>
              <a:rPr lang="da-DK" sz="1200" dirty="0"/>
              <a:t>målgruppe, indsats </a:t>
            </a:r>
            <a:r>
              <a:rPr lang="da-DK" sz="1200" dirty="0" smtClean="0"/>
              <a:t>samt </a:t>
            </a:r>
            <a:r>
              <a:rPr lang="da-DK" sz="1200" dirty="0"/>
              <a:t>resultat </a:t>
            </a:r>
            <a:r>
              <a:rPr lang="da-DK" sz="1200" dirty="0" smtClean="0"/>
              <a:t>for projektet og gengive på en enkel måde til felterne nedenfor. Forandringsteorien skal vise den centrale forandring, som sker med målgruppen i projektet.  Start med at angive, hvad resultatet ved projektafslutning skal være. </a:t>
            </a:r>
            <a:r>
              <a:rPr lang="en-GB" sz="1200" dirty="0" err="1" smtClean="0">
                <a:solidFill>
                  <a:schemeClr val="tx1"/>
                </a:solidFill>
              </a:rPr>
              <a:t>Angiv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err="1"/>
              <a:t>derpå</a:t>
            </a:r>
            <a:r>
              <a:rPr lang="en-GB" sz="1200" dirty="0"/>
              <a:t> </a:t>
            </a:r>
            <a:r>
              <a:rPr lang="en-GB" sz="1200" dirty="0" err="1" smtClean="0"/>
              <a:t>projektets</a:t>
            </a:r>
            <a:r>
              <a:rPr lang="en-GB" sz="1200" dirty="0" smtClean="0"/>
              <a:t> </a:t>
            </a:r>
            <a:r>
              <a:rPr lang="en-GB" sz="1200" dirty="0" err="1"/>
              <a:t>indsats</a:t>
            </a:r>
            <a:r>
              <a:rPr lang="en-GB" sz="1200" dirty="0"/>
              <a:t> og </a:t>
            </a:r>
            <a:r>
              <a:rPr lang="en-GB" sz="1200" dirty="0" err="1"/>
              <a:t>til</a:t>
            </a:r>
            <a:r>
              <a:rPr lang="en-GB" sz="1200" dirty="0"/>
              <a:t> </a:t>
            </a:r>
            <a:r>
              <a:rPr lang="en-GB" sz="1200" dirty="0" err="1"/>
              <a:t>sidst</a:t>
            </a:r>
            <a:r>
              <a:rPr lang="en-GB" sz="1200" dirty="0"/>
              <a:t> </a:t>
            </a:r>
            <a:r>
              <a:rPr lang="en-GB" sz="1200" dirty="0" err="1"/>
              <a:t>beskrives</a:t>
            </a:r>
            <a:r>
              <a:rPr lang="en-GB" sz="1200" dirty="0"/>
              <a:t> de '</a:t>
            </a:r>
            <a:r>
              <a:rPr lang="en-GB" sz="1200" dirty="0" err="1"/>
              <a:t>trin</a:t>
            </a:r>
            <a:r>
              <a:rPr lang="en-GB" sz="1200" dirty="0"/>
              <a:t> </a:t>
            </a:r>
            <a:r>
              <a:rPr lang="en-GB" sz="1200" dirty="0" err="1"/>
              <a:t>på</a:t>
            </a:r>
            <a:r>
              <a:rPr lang="en-GB" sz="1200" dirty="0"/>
              <a:t> </a:t>
            </a:r>
            <a:r>
              <a:rPr lang="en-GB" sz="1200" dirty="0" err="1"/>
              <a:t>vejen</a:t>
            </a:r>
            <a:r>
              <a:rPr lang="en-GB" sz="1200" dirty="0"/>
              <a:t>‘ (</a:t>
            </a:r>
            <a:r>
              <a:rPr lang="en-GB" sz="1200" dirty="0" err="1"/>
              <a:t>forandringer</a:t>
            </a:r>
            <a:r>
              <a:rPr lang="en-GB" sz="1200" dirty="0"/>
              <a:t>,) </a:t>
            </a:r>
            <a:r>
              <a:rPr lang="en-GB" sz="1200" dirty="0" err="1"/>
              <a:t>som</a:t>
            </a:r>
            <a:r>
              <a:rPr lang="en-GB" sz="1200" dirty="0"/>
              <a:t> </a:t>
            </a:r>
            <a:r>
              <a:rPr lang="en-GB" sz="1200" dirty="0" err="1"/>
              <a:t>indsatsen</a:t>
            </a:r>
            <a:r>
              <a:rPr lang="en-GB" sz="1200" dirty="0"/>
              <a:t> </a:t>
            </a:r>
            <a:r>
              <a:rPr lang="en-GB" sz="1200" dirty="0" err="1"/>
              <a:t>medfører</a:t>
            </a:r>
            <a:r>
              <a:rPr lang="en-GB" sz="1200" dirty="0"/>
              <a:t> </a:t>
            </a:r>
            <a:r>
              <a:rPr lang="en-GB" sz="1200" dirty="0" err="1"/>
              <a:t>på</a:t>
            </a:r>
            <a:r>
              <a:rPr lang="en-GB" sz="1200" dirty="0"/>
              <a:t> </a:t>
            </a:r>
            <a:r>
              <a:rPr lang="en-GB" sz="1200" dirty="0" err="1"/>
              <a:t>vej</a:t>
            </a:r>
            <a:r>
              <a:rPr lang="en-GB" sz="1200" dirty="0"/>
              <a:t> mod </a:t>
            </a:r>
            <a:r>
              <a:rPr lang="en-GB" sz="1200" dirty="0" err="1"/>
              <a:t>resultaterne</a:t>
            </a:r>
            <a:r>
              <a:rPr lang="en-GB" sz="1200" dirty="0"/>
              <a:t> </a:t>
            </a:r>
            <a:r>
              <a:rPr lang="en-GB" sz="1200" dirty="0" err="1"/>
              <a:t>ved</a:t>
            </a:r>
            <a:r>
              <a:rPr lang="en-GB" sz="1200" dirty="0"/>
              <a:t> </a:t>
            </a:r>
            <a:r>
              <a:rPr lang="en-GB" sz="1200" dirty="0" err="1"/>
              <a:t>projektets</a:t>
            </a:r>
            <a:r>
              <a:rPr lang="en-GB" sz="1200" dirty="0"/>
              <a:t> </a:t>
            </a:r>
            <a:r>
              <a:rPr lang="en-GB" sz="1200" dirty="0" err="1"/>
              <a:t>afslutning</a:t>
            </a:r>
            <a:r>
              <a:rPr lang="en-GB" sz="1200" dirty="0"/>
              <a:t>. </a:t>
            </a:r>
            <a:r>
              <a:rPr lang="en-GB" sz="1200" dirty="0" smtClean="0"/>
              <a:t>Se </a:t>
            </a:r>
            <a:r>
              <a:rPr lang="en-GB" sz="1200" dirty="0" err="1"/>
              <a:t>eksempel</a:t>
            </a:r>
            <a:r>
              <a:rPr lang="en-GB" sz="1200" dirty="0"/>
              <a:t> </a:t>
            </a:r>
            <a:r>
              <a:rPr lang="en-GB" sz="1200" dirty="0" err="1"/>
              <a:t>på</a:t>
            </a:r>
            <a:r>
              <a:rPr lang="en-GB" sz="1200" dirty="0"/>
              <a:t> </a:t>
            </a:r>
            <a:r>
              <a:rPr lang="en-GB" sz="1200" dirty="0" err="1"/>
              <a:t>forandringsteori</a:t>
            </a:r>
            <a:r>
              <a:rPr lang="en-GB" sz="1200" dirty="0"/>
              <a:t> </a:t>
            </a:r>
            <a:r>
              <a:rPr lang="en-GB" sz="1200" dirty="0" err="1"/>
              <a:t>på</a:t>
            </a:r>
            <a:r>
              <a:rPr lang="en-GB" sz="1200" dirty="0"/>
              <a:t> side </a:t>
            </a:r>
            <a:r>
              <a:rPr lang="en-GB" sz="1200" dirty="0" smtClean="0"/>
              <a:t>2. </a:t>
            </a:r>
            <a:endParaRPr lang="en-GB" sz="1200" dirty="0"/>
          </a:p>
        </p:txBody>
      </p:sp>
      <p:sp>
        <p:nvSpPr>
          <p:cNvPr id="54" name="TextBox 50"/>
          <p:cNvSpPr txBox="1"/>
          <p:nvPr/>
        </p:nvSpPr>
        <p:spPr>
          <a:xfrm>
            <a:off x="5583985" y="4162437"/>
            <a:ext cx="1459908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Trin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på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vejen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(3)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83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0"/>
          <p:cNvSpPr/>
          <p:nvPr/>
        </p:nvSpPr>
        <p:spPr>
          <a:xfrm>
            <a:off x="227196" y="1323570"/>
            <a:ext cx="9448710" cy="1056581"/>
          </a:xfrm>
          <a:prstGeom prst="roundRect">
            <a:avLst>
              <a:gd name="adj" fmla="val 5430"/>
            </a:avLst>
          </a:prstGeom>
          <a:blipFill dpi="0" rotWithShape="1"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45"/>
          <p:cNvSpPr txBox="1"/>
          <p:nvPr/>
        </p:nvSpPr>
        <p:spPr>
          <a:xfrm>
            <a:off x="272599" y="1357813"/>
            <a:ext cx="999869" cy="97282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da-DK" sz="1050" b="1" dirty="0">
                <a:latin typeface="Calibri" panose="020F0502020204030204" pitchFamily="34" charset="0"/>
              </a:rPr>
              <a:t>Beskrivelse af led </a:t>
            </a:r>
            <a:r>
              <a:rPr lang="da-DK" sz="1050" b="1">
                <a:latin typeface="Calibri" panose="020F0502020204030204" pitchFamily="34" charset="0"/>
              </a:rPr>
              <a:t>i </a:t>
            </a:r>
            <a:r>
              <a:rPr lang="da-DK" sz="1050" b="1" smtClean="0">
                <a:latin typeface="Calibri" panose="020F0502020204030204" pitchFamily="34" charset="0"/>
              </a:rPr>
              <a:t>forandrings</a:t>
            </a:r>
            <a:r>
              <a:rPr lang="da-DK" sz="1050" b="1" smtClean="0">
                <a:latin typeface="Calibri" panose="020F0502020204030204" pitchFamily="34" charset="0"/>
              </a:rPr>
              <a:t>teorien</a:t>
            </a:r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7" name="Rounded Rectangle 70"/>
          <p:cNvSpPr/>
          <p:nvPr/>
        </p:nvSpPr>
        <p:spPr>
          <a:xfrm>
            <a:off x="8324471" y="825500"/>
            <a:ext cx="1261452" cy="1841500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13"/>
          <p:cNvSpPr txBox="1"/>
          <p:nvPr/>
        </p:nvSpPr>
        <p:spPr>
          <a:xfrm>
            <a:off x="8351185" y="1358765"/>
            <a:ext cx="1234738" cy="972823"/>
          </a:xfrm>
          <a:prstGeom prst="rect">
            <a:avLst/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r>
              <a:rPr lang="da-DK" sz="1050" dirty="0">
                <a:latin typeface="Calibri" panose="020F0502020204030204" pitchFamily="34" charset="0"/>
              </a:rPr>
              <a:t>Flere unge i målgruppen vælger en EUD</a:t>
            </a:r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9" name="Rounded Rectangle 62"/>
          <p:cNvSpPr/>
          <p:nvPr/>
        </p:nvSpPr>
        <p:spPr>
          <a:xfrm>
            <a:off x="1295704" y="825500"/>
            <a:ext cx="1261452" cy="1841500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1328328" y="1358765"/>
            <a:ext cx="1459908" cy="972823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r>
              <a:rPr lang="da-DK" sz="1050" dirty="0">
                <a:latin typeface="Calibri" panose="020F0502020204030204" pitchFamily="34" charset="0"/>
              </a:rPr>
              <a:t>Temadage for grundskole elever der udfordrer fem fordomme og EUD</a:t>
            </a:r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  <a:p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1" name="TextBox 47"/>
          <p:cNvSpPr txBox="1"/>
          <p:nvPr/>
        </p:nvSpPr>
        <p:spPr>
          <a:xfrm>
            <a:off x="1328328" y="890545"/>
            <a:ext cx="1459908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solidFill>
                <a:schemeClr val="bg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2" name="TextBox 61"/>
          <p:cNvSpPr txBox="1"/>
          <p:nvPr/>
        </p:nvSpPr>
        <p:spPr>
          <a:xfrm>
            <a:off x="1328328" y="889607"/>
            <a:ext cx="1459908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Indsats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3" name="Rounded Rectangle 63"/>
          <p:cNvSpPr/>
          <p:nvPr/>
        </p:nvSpPr>
        <p:spPr>
          <a:xfrm>
            <a:off x="2705646" y="825500"/>
            <a:ext cx="1261452" cy="1841500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2720353" y="1358765"/>
            <a:ext cx="1459908" cy="972823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r>
              <a:rPr lang="da-DK" sz="1050" dirty="0">
                <a:latin typeface="Calibri" panose="020F0502020204030204" pitchFamily="34" charset="0"/>
              </a:rPr>
              <a:t>Elever har fået ny viden om EUD</a:t>
            </a:r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5" name="TextBox 49"/>
          <p:cNvSpPr txBox="1"/>
          <p:nvPr/>
        </p:nvSpPr>
        <p:spPr>
          <a:xfrm>
            <a:off x="2720353" y="890545"/>
            <a:ext cx="1459908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Trin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på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vejen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(1)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6" name="Rounded Rectangle 64"/>
          <p:cNvSpPr/>
          <p:nvPr/>
        </p:nvSpPr>
        <p:spPr>
          <a:xfrm>
            <a:off x="4117854" y="825500"/>
            <a:ext cx="1261452" cy="1841500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1"/>
          <p:cNvSpPr txBox="1"/>
          <p:nvPr/>
        </p:nvSpPr>
        <p:spPr>
          <a:xfrm>
            <a:off x="4139575" y="1358765"/>
            <a:ext cx="1459908" cy="972823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r>
              <a:rPr lang="da-DK" sz="1050" dirty="0">
                <a:latin typeface="Calibri" panose="020F0502020204030204" pitchFamily="34" charset="0"/>
              </a:rPr>
              <a:t>Eleverne deler ny viden med i deres netværk</a:t>
            </a:r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4141956" y="890545"/>
            <a:ext cx="1459908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Trin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på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vejen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(2)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9" name="Rounded Rectangle 68"/>
          <p:cNvSpPr/>
          <p:nvPr/>
        </p:nvSpPr>
        <p:spPr>
          <a:xfrm>
            <a:off x="5522846" y="818466"/>
            <a:ext cx="1261452" cy="1848534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2"/>
          <p:cNvSpPr txBox="1"/>
          <p:nvPr/>
        </p:nvSpPr>
        <p:spPr>
          <a:xfrm>
            <a:off x="5561562" y="1358765"/>
            <a:ext cx="1459908" cy="972823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r>
              <a:rPr lang="da-DK" sz="1050" dirty="0">
                <a:latin typeface="Calibri" panose="020F0502020204030204" pitchFamily="34" charset="0"/>
              </a:rPr>
              <a:t>Eleverne oplever, at fordommene har mindre betydning for deres overvejelser om uddannelse</a:t>
            </a:r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1" name="TextBox 51"/>
          <p:cNvSpPr txBox="1"/>
          <p:nvPr/>
        </p:nvSpPr>
        <p:spPr>
          <a:xfrm>
            <a:off x="5561562" y="890545"/>
            <a:ext cx="1459908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Trin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på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vejen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(3)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2" name="Rounded Rectangle 69"/>
          <p:cNvSpPr/>
          <p:nvPr/>
        </p:nvSpPr>
        <p:spPr>
          <a:xfrm>
            <a:off x="6922686" y="818466"/>
            <a:ext cx="1261452" cy="1848534"/>
          </a:xfrm>
          <a:prstGeom prst="roundRect">
            <a:avLst>
              <a:gd name="adj" fmla="val 5430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err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6943697" y="1358765"/>
            <a:ext cx="1459908" cy="972823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lIns="54000" rIns="36000" rtlCol="0" anchor="ctr">
            <a:noAutofit/>
          </a:bodyPr>
          <a:lstStyle/>
          <a:p>
            <a:r>
              <a:rPr lang="da-DK" sz="1050" dirty="0">
                <a:latin typeface="Calibri" panose="020F0502020204030204" pitchFamily="34" charset="0"/>
              </a:rPr>
              <a:t>Eleverne er positive ift. at vælge EUD</a:t>
            </a:r>
            <a:endParaRPr lang="en-GB" sz="105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4" name="TextBox 48"/>
          <p:cNvSpPr txBox="1"/>
          <p:nvPr/>
        </p:nvSpPr>
        <p:spPr>
          <a:xfrm>
            <a:off x="6943697" y="891166"/>
            <a:ext cx="1459908" cy="354156"/>
          </a:xfrm>
          <a:prstGeom prst="rightArrowCallout">
            <a:avLst>
              <a:gd name="adj1" fmla="val 19514"/>
              <a:gd name="adj2" fmla="val 19514"/>
              <a:gd name="adj3" fmla="val 12656"/>
              <a:gd name="adj4" fmla="val 8417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Trin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på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vejen</a:t>
            </a:r>
            <a:r>
              <a:rPr lang="en-GB" sz="12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(4)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5" name="Text Placeholder 5"/>
          <p:cNvSpPr txBox="1">
            <a:spLocks/>
          </p:cNvSpPr>
          <p:nvPr/>
        </p:nvSpPr>
        <p:spPr>
          <a:xfrm>
            <a:off x="354196" y="325388"/>
            <a:ext cx="7570604" cy="317196"/>
          </a:xfrm>
          <a:prstGeom prst="rect">
            <a:avLst/>
          </a:prstGeom>
        </p:spPr>
        <p:txBody>
          <a:bodyPr vert="horz" lIns="18000" tIns="0" rIns="0" bIns="0" rtlCol="0" anchor="t" anchorCtr="0">
            <a:noAutofit/>
          </a:bodyPr>
          <a:lstStyle>
            <a:lvl1pPr marL="0" indent="0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None/>
              <a:defRPr sz="1000" b="0" kern="1200" cap="none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622284" indent="-261932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Char char="›"/>
              <a:defRPr sz="1400" b="0" kern="120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82638" indent="-263519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Char char="›"/>
              <a:defRPr sz="1200" b="0" kern="120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254094" indent="-174621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Char char="›"/>
              <a:defRPr sz="1100" b="0" kern="120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614448" indent="-174621" algn="l" defTabSz="91437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Verdana" pitchFamily="34" charset="0"/>
              <a:buChar char="›"/>
              <a:defRPr sz="1100" b="0" kern="120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•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75000"/>
                  </a:schemeClr>
                </a:solidFill>
              </a:rPr>
              <a:t>Eksempel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75000"/>
                  </a:schemeClr>
                </a:solidFill>
              </a:rPr>
              <a:t>på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75000"/>
                  </a:schemeClr>
                </a:solidFill>
              </a:rPr>
              <a:t>forandringsteori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Pentagon 25"/>
          <p:cNvSpPr/>
          <p:nvPr/>
        </p:nvSpPr>
        <p:spPr>
          <a:xfrm>
            <a:off x="2565391" y="1775663"/>
            <a:ext cx="105251" cy="192440"/>
          </a:xfrm>
          <a:prstGeom prst="homePlate">
            <a:avLst>
              <a:gd name="adj" fmla="val 167188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27" name="Pentagon 26"/>
          <p:cNvSpPr/>
          <p:nvPr/>
        </p:nvSpPr>
        <p:spPr>
          <a:xfrm>
            <a:off x="3964935" y="1775663"/>
            <a:ext cx="105251" cy="192440"/>
          </a:xfrm>
          <a:prstGeom prst="homePlate">
            <a:avLst>
              <a:gd name="adj" fmla="val 167188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28" name="Pentagon 27"/>
          <p:cNvSpPr/>
          <p:nvPr/>
        </p:nvSpPr>
        <p:spPr>
          <a:xfrm>
            <a:off x="5389415" y="1775663"/>
            <a:ext cx="105251" cy="192440"/>
          </a:xfrm>
          <a:prstGeom prst="homePlate">
            <a:avLst>
              <a:gd name="adj" fmla="val 167188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29" name="Pentagon 28"/>
          <p:cNvSpPr/>
          <p:nvPr/>
        </p:nvSpPr>
        <p:spPr>
          <a:xfrm>
            <a:off x="6792176" y="1775663"/>
            <a:ext cx="105251" cy="192440"/>
          </a:xfrm>
          <a:prstGeom prst="homePlate">
            <a:avLst>
              <a:gd name="adj" fmla="val 167188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30" name="Pentagon 29"/>
          <p:cNvSpPr/>
          <p:nvPr/>
        </p:nvSpPr>
        <p:spPr>
          <a:xfrm>
            <a:off x="8194536" y="1775663"/>
            <a:ext cx="105251" cy="192440"/>
          </a:xfrm>
          <a:prstGeom prst="homePlate">
            <a:avLst>
              <a:gd name="adj" fmla="val 167188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31" name="TextBox 52"/>
          <p:cNvSpPr txBox="1"/>
          <p:nvPr/>
        </p:nvSpPr>
        <p:spPr>
          <a:xfrm>
            <a:off x="8299787" y="825500"/>
            <a:ext cx="1409671" cy="58425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Projektets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resultater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ved</a:t>
            </a:r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projektafslutning</a:t>
            </a:r>
            <a:endParaRPr lang="en-GB" sz="1200" b="1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2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12465" y="6593875"/>
            <a:ext cx="442342" cy="268879"/>
          </a:xfrm>
        </p:spPr>
        <p:txBody>
          <a:bodyPr/>
          <a:lstStyle/>
          <a:p>
            <a:r>
              <a:rPr lang="en-GB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79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WI">
  <a:themeElements>
    <a:clrScheme name="COWIobsolete">
      <a:dk1>
        <a:srgbClr val="1F1F1F"/>
      </a:dk1>
      <a:lt1>
        <a:sysClr val="window" lastClr="FFFFFF"/>
      </a:lt1>
      <a:dk2>
        <a:srgbClr val="58595B"/>
      </a:dk2>
      <a:lt2>
        <a:srgbClr val="D0C7BD"/>
      </a:lt2>
      <a:accent1>
        <a:srgbClr val="9F948A"/>
      </a:accent1>
      <a:accent2>
        <a:srgbClr val="D0C7BD"/>
      </a:accent2>
      <a:accent3>
        <a:srgbClr val="F04E23"/>
      </a:accent3>
      <a:accent4>
        <a:srgbClr val="B3D455"/>
      </a:accent4>
      <a:accent5>
        <a:srgbClr val="818B96"/>
      </a:accent5>
      <a:accent6>
        <a:srgbClr val="44626A"/>
      </a:accent6>
      <a:hlink>
        <a:srgbClr val="F04E23"/>
      </a:hlink>
      <a:folHlink>
        <a:srgbClr val="B3D455"/>
      </a:folHlink>
    </a:clrScheme>
    <a:fontScheme name="COWI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2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j-lt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COWI_16_9.potx" id="{49719E08-B7FD-4D7A-82EE-8682DA017D9A}" vid="{6413DD2B-2441-4FAA-A843-C102EC6331A1}"/>
    </a:ext>
  </a:extLst>
</a:theme>
</file>

<file path=ppt/theme/theme2.xml><?xml version="1.0" encoding="utf-8"?>
<a:theme xmlns:a="http://schemas.openxmlformats.org/drawingml/2006/main" name="Office Theme">
  <a:themeElements>
    <a:clrScheme name="COWI">
      <a:dk1>
        <a:srgbClr val="1F1F1F"/>
      </a:dk1>
      <a:lt1>
        <a:sysClr val="window" lastClr="FFFFFF"/>
      </a:lt1>
      <a:dk2>
        <a:srgbClr val="58595B"/>
      </a:dk2>
      <a:lt2>
        <a:srgbClr val="D0C7BD"/>
      </a:lt2>
      <a:accent1>
        <a:srgbClr val="9F948A"/>
      </a:accent1>
      <a:accent2>
        <a:srgbClr val="44626A"/>
      </a:accent2>
      <a:accent3>
        <a:srgbClr val="F04E23"/>
      </a:accent3>
      <a:accent4>
        <a:srgbClr val="B3D455"/>
      </a:accent4>
      <a:accent5>
        <a:srgbClr val="818B96"/>
      </a:accent5>
      <a:accent6>
        <a:srgbClr val="D0C7BD"/>
      </a:accent6>
      <a:hlink>
        <a:srgbClr val="F04E23"/>
      </a:hlink>
      <a:folHlink>
        <a:srgbClr val="B3D45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WI">
      <a:dk1>
        <a:srgbClr val="1F1F1F"/>
      </a:dk1>
      <a:lt1>
        <a:sysClr val="window" lastClr="FFFFFF"/>
      </a:lt1>
      <a:dk2>
        <a:srgbClr val="58595B"/>
      </a:dk2>
      <a:lt2>
        <a:srgbClr val="D0C7BD"/>
      </a:lt2>
      <a:accent1>
        <a:srgbClr val="9F948A"/>
      </a:accent1>
      <a:accent2>
        <a:srgbClr val="44626A"/>
      </a:accent2>
      <a:accent3>
        <a:srgbClr val="F04E23"/>
      </a:accent3>
      <a:accent4>
        <a:srgbClr val="B3D455"/>
      </a:accent4>
      <a:accent5>
        <a:srgbClr val="818B96"/>
      </a:accent5>
      <a:accent6>
        <a:srgbClr val="D0C7BD"/>
      </a:accent6>
      <a:hlink>
        <a:srgbClr val="F04E23"/>
      </a:hlink>
      <a:folHlink>
        <a:srgbClr val="B3D45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5EC5F424DF0438C02C794499518FB" ma:contentTypeVersion="0" ma:contentTypeDescription="Create a new document." ma:contentTypeScope="" ma:versionID="5ab65c60870f55e49362d4efb7fd413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2ea347ee6c5493b9e14b1c149bab3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75BE23-44D0-4012-A526-C38899D2B4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6670BD-F8C1-41E8-B402-0A6BDCD30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7127C6-0B9D-4927-9D10-FDB231462C44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COWI_16_9</Template>
  <TotalTime>1066</TotalTime>
  <Words>360</Words>
  <Application>Microsoft Office PowerPoint</Application>
  <PresentationFormat>A4 (210 x 297 mm)</PresentationFormat>
  <Paragraphs>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COWI</vt:lpstr>
      <vt:lpstr>PowerPoint-præsentation</vt:lpstr>
      <vt:lpstr>PowerPoint-præsentation</vt:lpstr>
    </vt:vector>
  </TitlesOfParts>
  <Company>COWI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COWI Powerpoint presentation</dc:title>
  <dc:creator>Martin Welzel</dc:creator>
  <cp:lastModifiedBy>Jonas Svane Jakobsen</cp:lastModifiedBy>
  <cp:revision>45</cp:revision>
  <cp:lastPrinted>2017-12-04T07:13:50Z</cp:lastPrinted>
  <dcterms:created xsi:type="dcterms:W3CDTF">2017-11-30T20:05:42Z</dcterms:created>
  <dcterms:modified xsi:type="dcterms:W3CDTF">2018-02-09T13:48:51Z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wiTitle">
    <vt:lpwstr>COWI Powerpoint presentation</vt:lpwstr>
  </property>
  <property fmtid="{D5CDD505-2E9C-101B-9397-08002B2CF9AE}" pid="3" name="Language">
    <vt:lpwstr>English [UK]</vt:lpwstr>
  </property>
  <property fmtid="{D5CDD505-2E9C-101B-9397-08002B2CF9AE}" pid="4" name="_NewReviewCycle">
    <vt:lpwstr/>
  </property>
  <property fmtid="{D5CDD505-2E9C-101B-9397-08002B2CF9AE}" pid="5" name="Date completed">
    <vt:lpwstr>30 november 2017</vt:lpwstr>
  </property>
  <property fmtid="{D5CDD505-2E9C-101B-9397-08002B2CF9AE}" pid="6" name="ContentTypeId">
    <vt:lpwstr>0x010100C4B5EC5F424DF0438C02C794499518FB</vt:lpwstr>
  </property>
</Properties>
</file>