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2" r:id="rId6"/>
    <p:sldId id="258" r:id="rId7"/>
    <p:sldId id="265" r:id="rId8"/>
    <p:sldId id="263" r:id="rId9"/>
    <p:sldId id="266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590"/>
    <a:srgbClr val="F8C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906" autoAdjust="0"/>
  </p:normalViewPr>
  <p:slideViewPr>
    <p:cSldViewPr snapToGrid="0">
      <p:cViewPr varScale="1">
        <p:scale>
          <a:sx n="113" d="100"/>
          <a:sy n="113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4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6F7D6-68C4-4CBB-87A9-A00287D571E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CEF5213-687B-4E57-AEBC-80EFDB8577A4}">
      <dgm:prSet phldrT="[Tekst]" custT="1"/>
      <dgm:spPr/>
      <dgm:t>
        <a:bodyPr/>
        <a:lstStyle/>
        <a:p>
          <a:r>
            <a:rPr lang="da-DK" sz="2800" b="1" dirty="0" smtClean="0"/>
            <a:t>Del viden og indsats</a:t>
          </a:r>
          <a:endParaRPr lang="da-DK" sz="2800" b="1" dirty="0"/>
        </a:p>
      </dgm:t>
    </dgm:pt>
    <dgm:pt modelId="{98420D40-6708-4CA5-B93D-36999346BB38}" type="parTrans" cxnId="{D99BE0D0-98E9-4BA5-9931-24DE7C92477B}">
      <dgm:prSet/>
      <dgm:spPr/>
      <dgm:t>
        <a:bodyPr/>
        <a:lstStyle/>
        <a:p>
          <a:endParaRPr lang="da-DK"/>
        </a:p>
      </dgm:t>
    </dgm:pt>
    <dgm:pt modelId="{5ADCCDD7-1EC4-4878-9909-FAFE90B8C9B1}" type="sibTrans" cxnId="{D99BE0D0-98E9-4BA5-9931-24DE7C92477B}">
      <dgm:prSet/>
      <dgm:spPr/>
      <dgm:t>
        <a:bodyPr/>
        <a:lstStyle/>
        <a:p>
          <a:endParaRPr lang="da-DK"/>
        </a:p>
      </dgm:t>
    </dgm:pt>
    <dgm:pt modelId="{FFA5BC86-FDAA-4106-AF6E-9E23B72B40A4}">
      <dgm:prSet phldrT="[Tekst]" custT="1"/>
      <dgm:spPr/>
      <dgm:t>
        <a:bodyPr/>
        <a:lstStyle/>
        <a:p>
          <a:r>
            <a:rPr lang="da-DK" sz="1200" b="1" dirty="0" smtClean="0"/>
            <a:t>Netværks-møder</a:t>
          </a:r>
          <a:endParaRPr lang="da-DK" sz="1200" b="1" dirty="0"/>
        </a:p>
      </dgm:t>
    </dgm:pt>
    <dgm:pt modelId="{D65FDE87-C5D8-448F-8118-4D92891DBC8B}" type="parTrans" cxnId="{789AFD79-EA03-45D6-857C-83E48AFC374E}">
      <dgm:prSet/>
      <dgm:spPr/>
      <dgm:t>
        <a:bodyPr/>
        <a:lstStyle/>
        <a:p>
          <a:endParaRPr lang="da-DK"/>
        </a:p>
      </dgm:t>
    </dgm:pt>
    <dgm:pt modelId="{B0E42E46-3A84-4E7D-ABB6-8EA1DF06C147}" type="sibTrans" cxnId="{789AFD79-EA03-45D6-857C-83E48AFC374E}">
      <dgm:prSet/>
      <dgm:spPr/>
      <dgm:t>
        <a:bodyPr/>
        <a:lstStyle/>
        <a:p>
          <a:endParaRPr lang="da-DK"/>
        </a:p>
      </dgm:t>
    </dgm:pt>
    <dgm:pt modelId="{EAC927F5-FE3A-4133-A000-E10C83FEC5B0}">
      <dgm:prSet phldrT="[Tekst]" custT="1"/>
      <dgm:spPr/>
      <dgm:t>
        <a:bodyPr/>
        <a:lstStyle/>
        <a:p>
          <a:r>
            <a:rPr lang="da-DK" sz="1200" b="1" dirty="0" smtClean="0"/>
            <a:t>Gør det</a:t>
          </a:r>
          <a:endParaRPr lang="da-DK" sz="1200" b="1" dirty="0"/>
        </a:p>
      </dgm:t>
    </dgm:pt>
    <dgm:pt modelId="{F8917F8C-CB41-49C1-9305-EF13B7944207}" type="parTrans" cxnId="{129BF3A8-E1AC-4B24-800A-B399C8D77534}">
      <dgm:prSet/>
      <dgm:spPr/>
    </dgm:pt>
    <dgm:pt modelId="{3ADEEFF3-8581-45E4-9212-97A9925A52D1}" type="sibTrans" cxnId="{129BF3A8-E1AC-4B24-800A-B399C8D77534}">
      <dgm:prSet/>
      <dgm:spPr/>
    </dgm:pt>
    <dgm:pt modelId="{BC8D82CC-4583-4F2C-AC86-243D1610C4B4}">
      <dgm:prSet phldrT="[Tekst]" custT="1"/>
      <dgm:spPr/>
      <dgm:t>
        <a:bodyPr/>
        <a:lstStyle/>
        <a:p>
          <a:r>
            <a:rPr lang="da-DK" sz="1200" b="1" dirty="0" smtClean="0"/>
            <a:t>Sæt holdet</a:t>
          </a:r>
          <a:endParaRPr lang="da-DK" sz="1200" b="1" dirty="0"/>
        </a:p>
      </dgm:t>
    </dgm:pt>
    <dgm:pt modelId="{1461932E-2BC1-4160-9666-54CC558950D8}" type="parTrans" cxnId="{AA27266A-AEC0-40A5-BD5B-3D6AC28F4EA9}">
      <dgm:prSet/>
      <dgm:spPr/>
    </dgm:pt>
    <dgm:pt modelId="{06E800E5-7F0B-4CC8-ABAF-57ED79AB5543}" type="sibTrans" cxnId="{AA27266A-AEC0-40A5-BD5B-3D6AC28F4EA9}">
      <dgm:prSet/>
      <dgm:spPr/>
    </dgm:pt>
    <dgm:pt modelId="{F49422B1-5A51-42A0-8EBA-323012894D99}" type="pres">
      <dgm:prSet presAssocID="{1C46F7D6-68C4-4CBB-87A9-A00287D571E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da-DK"/>
        </a:p>
      </dgm:t>
    </dgm:pt>
    <dgm:pt modelId="{710D5CEA-2F7A-4CCE-B995-1C9DBC919EC3}" type="pres">
      <dgm:prSet presAssocID="{1CEF5213-687B-4E57-AEBC-80EFDB8577A4}" presName="Parent" presStyleLbl="node0" presStyleIdx="0" presStyleCnt="1" custScaleX="102485">
        <dgm:presLayoutVars>
          <dgm:chMax val="5"/>
          <dgm:chPref val="5"/>
        </dgm:presLayoutVars>
      </dgm:prSet>
      <dgm:spPr/>
      <dgm:t>
        <a:bodyPr/>
        <a:lstStyle/>
        <a:p>
          <a:endParaRPr lang="da-DK"/>
        </a:p>
      </dgm:t>
    </dgm:pt>
    <dgm:pt modelId="{6DE742F6-3E26-476D-B25C-90414952B142}" type="pres">
      <dgm:prSet presAssocID="{1CEF5213-687B-4E57-AEBC-80EFDB8577A4}" presName="Accent1" presStyleLbl="node1" presStyleIdx="0" presStyleCnt="15"/>
      <dgm:spPr/>
    </dgm:pt>
    <dgm:pt modelId="{7F02FC95-A529-4E23-8FA9-09E3B2CE9A3B}" type="pres">
      <dgm:prSet presAssocID="{1CEF5213-687B-4E57-AEBC-80EFDB8577A4}" presName="Accent2" presStyleLbl="node1" presStyleIdx="1" presStyleCnt="15"/>
      <dgm:spPr/>
    </dgm:pt>
    <dgm:pt modelId="{3A8107C0-A22D-4607-AE3E-41D7C86D86CC}" type="pres">
      <dgm:prSet presAssocID="{1CEF5213-687B-4E57-AEBC-80EFDB8577A4}" presName="Accent3" presStyleLbl="node1" presStyleIdx="2" presStyleCnt="15"/>
      <dgm:spPr/>
    </dgm:pt>
    <dgm:pt modelId="{7590DAF3-97E2-4517-BF0F-3047E402C39C}" type="pres">
      <dgm:prSet presAssocID="{1CEF5213-687B-4E57-AEBC-80EFDB8577A4}" presName="Accent4" presStyleLbl="node1" presStyleIdx="3" presStyleCnt="15"/>
      <dgm:spPr/>
    </dgm:pt>
    <dgm:pt modelId="{9737E14D-6412-40CC-8493-8B251758AF1B}" type="pres">
      <dgm:prSet presAssocID="{1CEF5213-687B-4E57-AEBC-80EFDB8577A4}" presName="Accent5" presStyleLbl="node1" presStyleIdx="4" presStyleCnt="15"/>
      <dgm:spPr/>
    </dgm:pt>
    <dgm:pt modelId="{979EE69D-E877-48EB-8C7F-107E9E5D322D}" type="pres">
      <dgm:prSet presAssocID="{1CEF5213-687B-4E57-AEBC-80EFDB8577A4}" presName="Accent6" presStyleLbl="node1" presStyleIdx="5" presStyleCnt="15"/>
      <dgm:spPr/>
    </dgm:pt>
    <dgm:pt modelId="{74090847-A740-4676-A3D9-B7F25A3DC48E}" type="pres">
      <dgm:prSet presAssocID="{BC8D82CC-4583-4F2C-AC86-243D1610C4B4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FA9650D6-E03D-438B-B544-EFC1C578AC5D}" type="pres">
      <dgm:prSet presAssocID="{BC8D82CC-4583-4F2C-AC86-243D1610C4B4}" presName="Accent7" presStyleCnt="0"/>
      <dgm:spPr/>
    </dgm:pt>
    <dgm:pt modelId="{2410EE96-458C-4CC5-BD68-3008C12ECE1F}" type="pres">
      <dgm:prSet presAssocID="{BC8D82CC-4583-4F2C-AC86-243D1610C4B4}" presName="AccentHold1" presStyleLbl="node1" presStyleIdx="7" presStyleCnt="15"/>
      <dgm:spPr/>
    </dgm:pt>
    <dgm:pt modelId="{BC6227EC-A381-4A04-BD5C-A109C4021A74}" type="pres">
      <dgm:prSet presAssocID="{BC8D82CC-4583-4F2C-AC86-243D1610C4B4}" presName="Accent8" presStyleCnt="0"/>
      <dgm:spPr/>
    </dgm:pt>
    <dgm:pt modelId="{C324566A-35F7-473B-957B-9E7EEC33377A}" type="pres">
      <dgm:prSet presAssocID="{BC8D82CC-4583-4F2C-AC86-243D1610C4B4}" presName="AccentHold2" presStyleLbl="node1" presStyleIdx="8" presStyleCnt="15"/>
      <dgm:spPr/>
    </dgm:pt>
    <dgm:pt modelId="{0C77DAF7-5971-4C02-BCA3-24B835DF2755}" type="pres">
      <dgm:prSet presAssocID="{FFA5BC86-FDAA-4106-AF6E-9E23B72B40A4}" presName="Child2" presStyleLbl="node1" presStyleIdx="9" presStyleCnt="15" custScaleX="139036" custScaleY="132131" custLinFactNeighborX="-14570" custLinFactNeighborY="-10657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71279B6E-4A88-4BCF-9C34-3C842BA730A2}" type="pres">
      <dgm:prSet presAssocID="{FFA5BC86-FDAA-4106-AF6E-9E23B72B40A4}" presName="Accent9" presStyleCnt="0"/>
      <dgm:spPr/>
    </dgm:pt>
    <dgm:pt modelId="{513BDEBB-F4E0-4092-AC01-BCDE5523CEB0}" type="pres">
      <dgm:prSet presAssocID="{FFA5BC86-FDAA-4106-AF6E-9E23B72B40A4}" presName="AccentHold1" presStyleLbl="node1" presStyleIdx="10" presStyleCnt="15"/>
      <dgm:spPr/>
    </dgm:pt>
    <dgm:pt modelId="{E333EF17-E03B-41B1-92D9-83E746732897}" type="pres">
      <dgm:prSet presAssocID="{FFA5BC86-FDAA-4106-AF6E-9E23B72B40A4}" presName="Accent10" presStyleCnt="0"/>
      <dgm:spPr/>
    </dgm:pt>
    <dgm:pt modelId="{A03EBB21-F62A-47C4-A67C-A54F0F4B1028}" type="pres">
      <dgm:prSet presAssocID="{FFA5BC86-FDAA-4106-AF6E-9E23B72B40A4}" presName="AccentHold2" presStyleLbl="node1" presStyleIdx="11" presStyleCnt="15"/>
      <dgm:spPr/>
    </dgm:pt>
    <dgm:pt modelId="{BF3A541B-57B0-4D15-BBDC-FE84699C295E}" type="pres">
      <dgm:prSet presAssocID="{FFA5BC86-FDAA-4106-AF6E-9E23B72B40A4}" presName="Accent11" presStyleCnt="0"/>
      <dgm:spPr/>
    </dgm:pt>
    <dgm:pt modelId="{C94D3025-AE9E-41BC-AD3E-0F434DB70A1E}" type="pres">
      <dgm:prSet presAssocID="{FFA5BC86-FDAA-4106-AF6E-9E23B72B40A4}" presName="AccentHold3" presStyleLbl="node1" presStyleIdx="12" presStyleCnt="15"/>
      <dgm:spPr/>
    </dgm:pt>
    <dgm:pt modelId="{D6D411EB-1EA6-46C8-B64D-93DCE5FA85E0}" type="pres">
      <dgm:prSet presAssocID="{EAC927F5-FE3A-4133-A000-E10C83FEC5B0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  <dgm:pt modelId="{6615CBEE-7C41-43D7-B566-DEC02BA39401}" type="pres">
      <dgm:prSet presAssocID="{EAC927F5-FE3A-4133-A000-E10C83FEC5B0}" presName="Accent12" presStyleCnt="0"/>
      <dgm:spPr/>
    </dgm:pt>
    <dgm:pt modelId="{E3ECA203-3A9E-47CD-925E-193134F5E91E}" type="pres">
      <dgm:prSet presAssocID="{EAC927F5-FE3A-4133-A000-E10C83FEC5B0}" presName="AccentHold1" presStyleLbl="node1" presStyleIdx="14" presStyleCnt="15"/>
      <dgm:spPr/>
    </dgm:pt>
  </dgm:ptLst>
  <dgm:cxnLst>
    <dgm:cxn modelId="{2B98E518-E6CF-4025-838E-3FCD0514F8DD}" type="presOf" srcId="{1CEF5213-687B-4E57-AEBC-80EFDB8577A4}" destId="{710D5CEA-2F7A-4CCE-B995-1C9DBC919EC3}" srcOrd="0" destOrd="0" presId="urn:microsoft.com/office/officeart/2009/3/layout/CircleRelationship"/>
    <dgm:cxn modelId="{789AFD79-EA03-45D6-857C-83E48AFC374E}" srcId="{1CEF5213-687B-4E57-AEBC-80EFDB8577A4}" destId="{FFA5BC86-FDAA-4106-AF6E-9E23B72B40A4}" srcOrd="1" destOrd="0" parTransId="{D65FDE87-C5D8-448F-8118-4D92891DBC8B}" sibTransId="{B0E42E46-3A84-4E7D-ABB6-8EA1DF06C147}"/>
    <dgm:cxn modelId="{08B60FBD-8170-4ADD-8D07-F2FE84D9BBED}" type="presOf" srcId="{EAC927F5-FE3A-4133-A000-E10C83FEC5B0}" destId="{D6D411EB-1EA6-46C8-B64D-93DCE5FA85E0}" srcOrd="0" destOrd="0" presId="urn:microsoft.com/office/officeart/2009/3/layout/CircleRelationship"/>
    <dgm:cxn modelId="{BEDB44E4-A029-405B-BA7D-0960F518012E}" type="presOf" srcId="{FFA5BC86-FDAA-4106-AF6E-9E23B72B40A4}" destId="{0C77DAF7-5971-4C02-BCA3-24B835DF2755}" srcOrd="0" destOrd="0" presId="urn:microsoft.com/office/officeart/2009/3/layout/CircleRelationship"/>
    <dgm:cxn modelId="{AD47E975-6317-454E-A329-9F4E332D332C}" type="presOf" srcId="{1C46F7D6-68C4-4CBB-87A9-A00287D571EE}" destId="{F49422B1-5A51-42A0-8EBA-323012894D99}" srcOrd="0" destOrd="0" presId="urn:microsoft.com/office/officeart/2009/3/layout/CircleRelationship"/>
    <dgm:cxn modelId="{D99BE0D0-98E9-4BA5-9931-24DE7C92477B}" srcId="{1C46F7D6-68C4-4CBB-87A9-A00287D571EE}" destId="{1CEF5213-687B-4E57-AEBC-80EFDB8577A4}" srcOrd="0" destOrd="0" parTransId="{98420D40-6708-4CA5-B93D-36999346BB38}" sibTransId="{5ADCCDD7-1EC4-4878-9909-FAFE90B8C9B1}"/>
    <dgm:cxn modelId="{129BF3A8-E1AC-4B24-800A-B399C8D77534}" srcId="{1CEF5213-687B-4E57-AEBC-80EFDB8577A4}" destId="{EAC927F5-FE3A-4133-A000-E10C83FEC5B0}" srcOrd="2" destOrd="0" parTransId="{F8917F8C-CB41-49C1-9305-EF13B7944207}" sibTransId="{3ADEEFF3-8581-45E4-9212-97A9925A52D1}"/>
    <dgm:cxn modelId="{AA27266A-AEC0-40A5-BD5B-3D6AC28F4EA9}" srcId="{1CEF5213-687B-4E57-AEBC-80EFDB8577A4}" destId="{BC8D82CC-4583-4F2C-AC86-243D1610C4B4}" srcOrd="0" destOrd="0" parTransId="{1461932E-2BC1-4160-9666-54CC558950D8}" sibTransId="{06E800E5-7F0B-4CC8-ABAF-57ED79AB5543}"/>
    <dgm:cxn modelId="{36ACA1E3-030F-4B48-B711-1CD135426F3C}" type="presOf" srcId="{BC8D82CC-4583-4F2C-AC86-243D1610C4B4}" destId="{74090847-A740-4676-A3D9-B7F25A3DC48E}" srcOrd="0" destOrd="0" presId="urn:microsoft.com/office/officeart/2009/3/layout/CircleRelationship"/>
    <dgm:cxn modelId="{75A78C3E-E374-46F4-AA23-B698487A8734}" type="presParOf" srcId="{F49422B1-5A51-42A0-8EBA-323012894D99}" destId="{710D5CEA-2F7A-4CCE-B995-1C9DBC919EC3}" srcOrd="0" destOrd="0" presId="urn:microsoft.com/office/officeart/2009/3/layout/CircleRelationship"/>
    <dgm:cxn modelId="{BC5B8281-10E6-4737-8CDB-1FBBE044A0D3}" type="presParOf" srcId="{F49422B1-5A51-42A0-8EBA-323012894D99}" destId="{6DE742F6-3E26-476D-B25C-90414952B142}" srcOrd="1" destOrd="0" presId="urn:microsoft.com/office/officeart/2009/3/layout/CircleRelationship"/>
    <dgm:cxn modelId="{10BD7BD6-A398-4267-BF75-411CE991BB6F}" type="presParOf" srcId="{F49422B1-5A51-42A0-8EBA-323012894D99}" destId="{7F02FC95-A529-4E23-8FA9-09E3B2CE9A3B}" srcOrd="2" destOrd="0" presId="urn:microsoft.com/office/officeart/2009/3/layout/CircleRelationship"/>
    <dgm:cxn modelId="{BB2DB2D6-C419-4D01-9268-46F6A36D4A33}" type="presParOf" srcId="{F49422B1-5A51-42A0-8EBA-323012894D99}" destId="{3A8107C0-A22D-4607-AE3E-41D7C86D86CC}" srcOrd="3" destOrd="0" presId="urn:microsoft.com/office/officeart/2009/3/layout/CircleRelationship"/>
    <dgm:cxn modelId="{E2993D35-6DDE-4181-B690-F9989A52C2D4}" type="presParOf" srcId="{F49422B1-5A51-42A0-8EBA-323012894D99}" destId="{7590DAF3-97E2-4517-BF0F-3047E402C39C}" srcOrd="4" destOrd="0" presId="urn:microsoft.com/office/officeart/2009/3/layout/CircleRelationship"/>
    <dgm:cxn modelId="{F9006B1E-F582-4DA7-836C-431392565541}" type="presParOf" srcId="{F49422B1-5A51-42A0-8EBA-323012894D99}" destId="{9737E14D-6412-40CC-8493-8B251758AF1B}" srcOrd="5" destOrd="0" presId="urn:microsoft.com/office/officeart/2009/3/layout/CircleRelationship"/>
    <dgm:cxn modelId="{6D037E70-F415-48E3-8AEF-0B2BF72CFF8C}" type="presParOf" srcId="{F49422B1-5A51-42A0-8EBA-323012894D99}" destId="{979EE69D-E877-48EB-8C7F-107E9E5D322D}" srcOrd="6" destOrd="0" presId="urn:microsoft.com/office/officeart/2009/3/layout/CircleRelationship"/>
    <dgm:cxn modelId="{E071D69C-CA41-4EBD-93BA-6FA18CE8EB30}" type="presParOf" srcId="{F49422B1-5A51-42A0-8EBA-323012894D99}" destId="{74090847-A740-4676-A3D9-B7F25A3DC48E}" srcOrd="7" destOrd="0" presId="urn:microsoft.com/office/officeart/2009/3/layout/CircleRelationship"/>
    <dgm:cxn modelId="{DBDF3799-7614-41C3-9281-21C3AAD63D26}" type="presParOf" srcId="{F49422B1-5A51-42A0-8EBA-323012894D99}" destId="{FA9650D6-E03D-438B-B544-EFC1C578AC5D}" srcOrd="8" destOrd="0" presId="urn:microsoft.com/office/officeart/2009/3/layout/CircleRelationship"/>
    <dgm:cxn modelId="{D3B20A0A-5E7D-40B2-BA12-593D517F7837}" type="presParOf" srcId="{FA9650D6-E03D-438B-B544-EFC1C578AC5D}" destId="{2410EE96-458C-4CC5-BD68-3008C12ECE1F}" srcOrd="0" destOrd="0" presId="urn:microsoft.com/office/officeart/2009/3/layout/CircleRelationship"/>
    <dgm:cxn modelId="{84AED1D0-832D-419E-AC50-DC2940F48028}" type="presParOf" srcId="{F49422B1-5A51-42A0-8EBA-323012894D99}" destId="{BC6227EC-A381-4A04-BD5C-A109C4021A74}" srcOrd="9" destOrd="0" presId="urn:microsoft.com/office/officeart/2009/3/layout/CircleRelationship"/>
    <dgm:cxn modelId="{F650AD30-7B20-4168-AA51-47D6D83837AE}" type="presParOf" srcId="{BC6227EC-A381-4A04-BD5C-A109C4021A74}" destId="{C324566A-35F7-473B-957B-9E7EEC33377A}" srcOrd="0" destOrd="0" presId="urn:microsoft.com/office/officeart/2009/3/layout/CircleRelationship"/>
    <dgm:cxn modelId="{43AA8FAA-169B-49E5-8FF2-D08FB8232AB6}" type="presParOf" srcId="{F49422B1-5A51-42A0-8EBA-323012894D99}" destId="{0C77DAF7-5971-4C02-BCA3-24B835DF2755}" srcOrd="10" destOrd="0" presId="urn:microsoft.com/office/officeart/2009/3/layout/CircleRelationship"/>
    <dgm:cxn modelId="{0F457DA6-370F-4F56-8DCA-C9AB5AE8E8C5}" type="presParOf" srcId="{F49422B1-5A51-42A0-8EBA-323012894D99}" destId="{71279B6E-4A88-4BCF-9C34-3C842BA730A2}" srcOrd="11" destOrd="0" presId="urn:microsoft.com/office/officeart/2009/3/layout/CircleRelationship"/>
    <dgm:cxn modelId="{9025071C-22BC-4277-8AD2-0F2B7C19DDCE}" type="presParOf" srcId="{71279B6E-4A88-4BCF-9C34-3C842BA730A2}" destId="{513BDEBB-F4E0-4092-AC01-BCDE5523CEB0}" srcOrd="0" destOrd="0" presId="urn:microsoft.com/office/officeart/2009/3/layout/CircleRelationship"/>
    <dgm:cxn modelId="{7FB3DA79-748F-487A-ABA4-59756C3C47B5}" type="presParOf" srcId="{F49422B1-5A51-42A0-8EBA-323012894D99}" destId="{E333EF17-E03B-41B1-92D9-83E746732897}" srcOrd="12" destOrd="0" presId="urn:microsoft.com/office/officeart/2009/3/layout/CircleRelationship"/>
    <dgm:cxn modelId="{7C918E38-5B8A-41EE-8811-EA89C6BE7528}" type="presParOf" srcId="{E333EF17-E03B-41B1-92D9-83E746732897}" destId="{A03EBB21-F62A-47C4-A67C-A54F0F4B1028}" srcOrd="0" destOrd="0" presId="urn:microsoft.com/office/officeart/2009/3/layout/CircleRelationship"/>
    <dgm:cxn modelId="{B7F71953-AA95-470E-AC41-071C50E15841}" type="presParOf" srcId="{F49422B1-5A51-42A0-8EBA-323012894D99}" destId="{BF3A541B-57B0-4D15-BBDC-FE84699C295E}" srcOrd="13" destOrd="0" presId="urn:microsoft.com/office/officeart/2009/3/layout/CircleRelationship"/>
    <dgm:cxn modelId="{C22D69E5-EDD5-45AA-9A07-207DB8DC4C11}" type="presParOf" srcId="{BF3A541B-57B0-4D15-BBDC-FE84699C295E}" destId="{C94D3025-AE9E-41BC-AD3E-0F434DB70A1E}" srcOrd="0" destOrd="0" presId="urn:microsoft.com/office/officeart/2009/3/layout/CircleRelationship"/>
    <dgm:cxn modelId="{3E6121D4-2B08-46AE-86C3-ABAF35C3AE5C}" type="presParOf" srcId="{F49422B1-5A51-42A0-8EBA-323012894D99}" destId="{D6D411EB-1EA6-46C8-B64D-93DCE5FA85E0}" srcOrd="14" destOrd="0" presId="urn:microsoft.com/office/officeart/2009/3/layout/CircleRelationship"/>
    <dgm:cxn modelId="{A9499FC6-743C-41DB-BAE3-868E0740D186}" type="presParOf" srcId="{F49422B1-5A51-42A0-8EBA-323012894D99}" destId="{6615CBEE-7C41-43D7-B566-DEC02BA39401}" srcOrd="15" destOrd="0" presId="urn:microsoft.com/office/officeart/2009/3/layout/CircleRelationship"/>
    <dgm:cxn modelId="{524D0B6B-7836-437D-8A1D-3B0FA2AA7B5E}" type="presParOf" srcId="{6615CBEE-7C41-43D7-B566-DEC02BA39401}" destId="{E3ECA203-3A9E-47CD-925E-193134F5E91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F309F-E7B5-40F4-B3B2-01C1A8724E32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207BF94-7A06-44F0-AA37-2E1DFD27C850}">
      <dgm:prSet phldrT="[Tekst]"/>
      <dgm:spPr/>
      <dgm:t>
        <a:bodyPr/>
        <a:lstStyle/>
        <a:p>
          <a:r>
            <a:rPr lang="da-DK" dirty="0" smtClean="0"/>
            <a:t>Søhestemad  </a:t>
          </a:r>
        </a:p>
        <a:p>
          <a:r>
            <a:rPr lang="da-DK" dirty="0" smtClean="0"/>
            <a:t>sanseambassadører</a:t>
          </a:r>
          <a:endParaRPr lang="da-DK" dirty="0"/>
        </a:p>
      </dgm:t>
    </dgm:pt>
    <dgm:pt modelId="{B1D59024-0D6E-4F1F-89BD-0721C27398FF}" type="parTrans" cxnId="{F20CC42C-3137-4C44-9358-6DFBC8F07821}">
      <dgm:prSet/>
      <dgm:spPr/>
      <dgm:t>
        <a:bodyPr/>
        <a:lstStyle/>
        <a:p>
          <a:endParaRPr lang="da-DK"/>
        </a:p>
      </dgm:t>
    </dgm:pt>
    <dgm:pt modelId="{0F99A834-33C6-4D0B-9F3A-5DCBF7504634}" type="sibTrans" cxnId="{F20CC42C-3137-4C44-9358-6DFBC8F07821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0E0FEDF4-5256-48EC-A637-69474A059DFC}">
      <dgm:prSet phldrT="[Tekst]"/>
      <dgm:spPr/>
      <dgm:t>
        <a:bodyPr/>
        <a:lstStyle/>
        <a:p>
          <a:r>
            <a:rPr lang="da-DK" dirty="0" err="1" smtClean="0"/>
            <a:t>Neuroaffektiv</a:t>
          </a:r>
          <a:endParaRPr lang="da-DK" dirty="0" smtClean="0"/>
        </a:p>
        <a:p>
          <a:r>
            <a:rPr lang="da-DK" dirty="0" smtClean="0"/>
            <a:t>Udviklingsorienteret</a:t>
          </a:r>
        </a:p>
        <a:p>
          <a:r>
            <a:rPr lang="da-DK" dirty="0" err="1" smtClean="0"/>
            <a:t>Stuktureret</a:t>
          </a:r>
          <a:endParaRPr lang="da-DK" dirty="0" smtClean="0"/>
        </a:p>
        <a:p>
          <a:r>
            <a:rPr lang="da-DK" dirty="0" smtClean="0"/>
            <a:t>Social aktivitet</a:t>
          </a:r>
          <a:endParaRPr lang="da-DK" dirty="0"/>
        </a:p>
      </dgm:t>
    </dgm:pt>
    <dgm:pt modelId="{A46DECE1-4486-4BD3-AA45-1C22C85D89D5}" type="parTrans" cxnId="{16D0505C-4F37-4D1E-8DF4-70A1AE03F260}">
      <dgm:prSet/>
      <dgm:spPr/>
      <dgm:t>
        <a:bodyPr/>
        <a:lstStyle/>
        <a:p>
          <a:endParaRPr lang="da-DK"/>
        </a:p>
      </dgm:t>
    </dgm:pt>
    <dgm:pt modelId="{8A4BB0E4-D2C4-4643-A244-2000ECCC9435}" type="sibTrans" cxnId="{16D0505C-4F37-4D1E-8DF4-70A1AE03F260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D0AA7603-4816-4EA8-ABA0-26523964ED14}">
      <dgm:prSet phldrT="[Tekst]"/>
      <dgm:spPr/>
      <dgm:t>
        <a:bodyPr/>
        <a:lstStyle/>
        <a:p>
          <a:r>
            <a:rPr lang="da-DK" dirty="0" err="1" smtClean="0"/>
            <a:t>Microdiamant</a:t>
          </a:r>
          <a:r>
            <a:rPr lang="da-DK" dirty="0" smtClean="0"/>
            <a:t> </a:t>
          </a:r>
        </a:p>
        <a:p>
          <a:r>
            <a:rPr lang="da-DK" dirty="0" smtClean="0"/>
            <a:t>minidiamant</a:t>
          </a:r>
          <a:endParaRPr lang="da-DK" dirty="0"/>
        </a:p>
      </dgm:t>
    </dgm:pt>
    <dgm:pt modelId="{5118D361-6AB2-46D7-9AAB-A122FEE005C8}" type="parTrans" cxnId="{9C4A153F-D9B8-475C-80BD-429F78EE25A8}">
      <dgm:prSet/>
      <dgm:spPr/>
      <dgm:t>
        <a:bodyPr/>
        <a:lstStyle/>
        <a:p>
          <a:endParaRPr lang="da-DK"/>
        </a:p>
      </dgm:t>
    </dgm:pt>
    <dgm:pt modelId="{439833E8-920F-4FED-9DD6-B7B2A7C09096}" type="sibTrans" cxnId="{9C4A153F-D9B8-475C-80BD-429F78EE25A8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5E08F841-3B82-482C-8002-59397461B287}" type="pres">
      <dgm:prSet presAssocID="{86DF309F-E7B5-40F4-B3B2-01C1A8724E3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da-DK"/>
        </a:p>
      </dgm:t>
    </dgm:pt>
    <dgm:pt modelId="{5D5B66D9-8F4B-4661-8552-CA17A7CFF410}" type="pres">
      <dgm:prSet presAssocID="{2207BF94-7A06-44F0-AA37-2E1DFD27C850}" presName="text1" presStyleCnt="0"/>
      <dgm:spPr/>
    </dgm:pt>
    <dgm:pt modelId="{E5E44594-CB30-4A09-807C-A20C64E88835}" type="pres">
      <dgm:prSet presAssocID="{2207BF94-7A06-44F0-AA37-2E1DFD27C85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8AC4277-AB6E-4487-8E32-F52A71CF9FFE}" type="pres">
      <dgm:prSet presAssocID="{2207BF94-7A06-44F0-AA37-2E1DFD27C850}" presName="textaccent1" presStyleCnt="0"/>
      <dgm:spPr/>
    </dgm:pt>
    <dgm:pt modelId="{E7C2B53D-DD73-47C9-B61F-248AB4BC38AD}" type="pres">
      <dgm:prSet presAssocID="{2207BF94-7A06-44F0-AA37-2E1DFD27C850}" presName="accentRepeatNode" presStyleLbl="solidAlignAcc1" presStyleIdx="0" presStyleCnt="6" custFlipVert="1" custFlipHor="1" custScaleX="26226" custScaleY="19892"/>
      <dgm:spPr/>
    </dgm:pt>
    <dgm:pt modelId="{0791A3FF-9C26-4873-A636-432339BCFEBA}" type="pres">
      <dgm:prSet presAssocID="{0F99A834-33C6-4D0B-9F3A-5DCBF7504634}" presName="image1" presStyleCnt="0"/>
      <dgm:spPr/>
    </dgm:pt>
    <dgm:pt modelId="{A14665B1-F10E-40B0-B6A7-8A3806DAAFA3}" type="pres">
      <dgm:prSet presAssocID="{0F99A834-33C6-4D0B-9F3A-5DCBF7504634}" presName="imageRepeatNode" presStyleLbl="alignAcc1" presStyleIdx="0" presStyleCnt="3" custLinFactNeighborX="450" custLinFactNeighborY="-1565"/>
      <dgm:spPr/>
      <dgm:t>
        <a:bodyPr/>
        <a:lstStyle/>
        <a:p>
          <a:endParaRPr lang="da-DK"/>
        </a:p>
      </dgm:t>
    </dgm:pt>
    <dgm:pt modelId="{414F81A3-423B-4CF8-9966-7D2F11038AC8}" type="pres">
      <dgm:prSet presAssocID="{0F99A834-33C6-4D0B-9F3A-5DCBF7504634}" presName="imageaccent1" presStyleCnt="0"/>
      <dgm:spPr/>
    </dgm:pt>
    <dgm:pt modelId="{021D8C4F-5D28-4FC5-83EF-31A6FC6A59BD}" type="pres">
      <dgm:prSet presAssocID="{0F99A834-33C6-4D0B-9F3A-5DCBF7504634}" presName="accentRepeatNode" presStyleLbl="solidAlignAcc1" presStyleIdx="1" presStyleCnt="6" custFlipVert="0" custFlipHor="1" custScaleX="17097" custScaleY="19837"/>
      <dgm:spPr/>
    </dgm:pt>
    <dgm:pt modelId="{A450F55B-6E3F-48FE-A228-8AF28701AEA5}" type="pres">
      <dgm:prSet presAssocID="{0E0FEDF4-5256-48EC-A637-69474A059DFC}" presName="text2" presStyleCnt="0"/>
      <dgm:spPr/>
    </dgm:pt>
    <dgm:pt modelId="{F4E0FA7F-9BB3-4874-98E5-22C230F66B05}" type="pres">
      <dgm:prSet presAssocID="{0E0FEDF4-5256-48EC-A637-69474A059DFC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9CA7C67-2C33-4ED7-8C2C-7770E750BDB1}" type="pres">
      <dgm:prSet presAssocID="{0E0FEDF4-5256-48EC-A637-69474A059DFC}" presName="textaccent2" presStyleCnt="0"/>
      <dgm:spPr/>
    </dgm:pt>
    <dgm:pt modelId="{B7AEEB31-4D1D-4C49-A1EE-3D1352F74ED7}" type="pres">
      <dgm:prSet presAssocID="{0E0FEDF4-5256-48EC-A637-69474A059DFC}" presName="accentRepeatNode" presStyleLbl="solidAlignAcc1" presStyleIdx="2" presStyleCnt="6" custScaleX="17097" custScaleY="19837"/>
      <dgm:spPr/>
    </dgm:pt>
    <dgm:pt modelId="{917A67A1-576F-427F-B1AF-7F5DFBEDFDA5}" type="pres">
      <dgm:prSet presAssocID="{8A4BB0E4-D2C4-4643-A244-2000ECCC9435}" presName="image2" presStyleCnt="0"/>
      <dgm:spPr/>
    </dgm:pt>
    <dgm:pt modelId="{FCB36CCA-D81E-4995-9496-6F18A3DF6FE5}" type="pres">
      <dgm:prSet presAssocID="{8A4BB0E4-D2C4-4643-A244-2000ECCC9435}" presName="imageRepeatNode" presStyleLbl="alignAcc1" presStyleIdx="1" presStyleCnt="3"/>
      <dgm:spPr/>
      <dgm:t>
        <a:bodyPr/>
        <a:lstStyle/>
        <a:p>
          <a:endParaRPr lang="da-DK"/>
        </a:p>
      </dgm:t>
    </dgm:pt>
    <dgm:pt modelId="{3112E031-B934-49BB-8A55-F7B0B9C581E3}" type="pres">
      <dgm:prSet presAssocID="{8A4BB0E4-D2C4-4643-A244-2000ECCC9435}" presName="imageaccent2" presStyleCnt="0"/>
      <dgm:spPr/>
    </dgm:pt>
    <dgm:pt modelId="{D833561E-E8FE-436E-B3FC-5AEB95102E76}" type="pres">
      <dgm:prSet presAssocID="{8A4BB0E4-D2C4-4643-A244-2000ECCC9435}" presName="accentRepeatNode" presStyleLbl="solidAlignAcc1" presStyleIdx="3" presStyleCnt="6" custFlipVert="1" custFlipHor="1" custScaleX="17097" custScaleY="19837"/>
      <dgm:spPr/>
    </dgm:pt>
    <dgm:pt modelId="{4B05ECED-FAE1-407A-8555-880FCE727372}" type="pres">
      <dgm:prSet presAssocID="{D0AA7603-4816-4EA8-ABA0-26523964ED14}" presName="text3" presStyleCnt="0"/>
      <dgm:spPr/>
    </dgm:pt>
    <dgm:pt modelId="{DCAFE199-DBFE-46C4-90D2-1DC92C319391}" type="pres">
      <dgm:prSet presAssocID="{D0AA7603-4816-4EA8-ABA0-26523964ED14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C3B5423-4743-4181-97E1-21985B7623CC}" type="pres">
      <dgm:prSet presAssocID="{D0AA7603-4816-4EA8-ABA0-26523964ED14}" presName="textaccent3" presStyleCnt="0"/>
      <dgm:spPr/>
    </dgm:pt>
    <dgm:pt modelId="{F7D2E451-F45F-49B3-B0B7-68CDC2FF139A}" type="pres">
      <dgm:prSet presAssocID="{D0AA7603-4816-4EA8-ABA0-26523964ED14}" presName="accentRepeatNode" presStyleLbl="solidAlignAcc1" presStyleIdx="4" presStyleCnt="6" custFlipVert="1" custFlipHor="1" custScaleX="17097" custScaleY="19837" custLinFactNeighborX="15368" custLinFactNeighborY="133"/>
      <dgm:spPr/>
    </dgm:pt>
    <dgm:pt modelId="{EEC7076D-F5C6-4E63-A71A-7C8A70E8337B}" type="pres">
      <dgm:prSet presAssocID="{439833E8-920F-4FED-9DD6-B7B2A7C09096}" presName="image3" presStyleCnt="0"/>
      <dgm:spPr/>
    </dgm:pt>
    <dgm:pt modelId="{439ACB28-DEFE-4DC8-8777-5B061D4C2A05}" type="pres">
      <dgm:prSet presAssocID="{439833E8-920F-4FED-9DD6-B7B2A7C09096}" presName="imageRepeatNode" presStyleLbl="alignAcc1" presStyleIdx="2" presStyleCnt="3"/>
      <dgm:spPr/>
      <dgm:t>
        <a:bodyPr/>
        <a:lstStyle/>
        <a:p>
          <a:endParaRPr lang="da-DK"/>
        </a:p>
      </dgm:t>
    </dgm:pt>
    <dgm:pt modelId="{6513F5DC-5DC5-46B3-A819-1457B41EFA17}" type="pres">
      <dgm:prSet presAssocID="{439833E8-920F-4FED-9DD6-B7B2A7C09096}" presName="imageaccent3" presStyleCnt="0"/>
      <dgm:spPr/>
    </dgm:pt>
    <dgm:pt modelId="{4BAB5990-A69D-411A-A0C5-A66B20C80B83}" type="pres">
      <dgm:prSet presAssocID="{439833E8-920F-4FED-9DD6-B7B2A7C09096}" presName="accentRepeatNode" presStyleLbl="solidAlignAcc1" presStyleIdx="5" presStyleCnt="6" custFlipHor="1" custScaleX="18472" custScaleY="19837"/>
      <dgm:spPr/>
    </dgm:pt>
  </dgm:ptLst>
  <dgm:cxnLst>
    <dgm:cxn modelId="{C6908818-5A0A-479F-A424-1C2DDA729CDF}" type="presOf" srcId="{D0AA7603-4816-4EA8-ABA0-26523964ED14}" destId="{DCAFE199-DBFE-46C4-90D2-1DC92C319391}" srcOrd="0" destOrd="0" presId="urn:microsoft.com/office/officeart/2008/layout/HexagonCluster"/>
    <dgm:cxn modelId="{F4CE8BA6-BDAC-496E-BF5C-640651D14161}" type="presOf" srcId="{2207BF94-7A06-44F0-AA37-2E1DFD27C850}" destId="{E5E44594-CB30-4A09-807C-A20C64E88835}" srcOrd="0" destOrd="0" presId="urn:microsoft.com/office/officeart/2008/layout/HexagonCluster"/>
    <dgm:cxn modelId="{19A24B0E-1BD4-42F1-91CE-8AFCE0E1ADEE}" type="presOf" srcId="{0F99A834-33C6-4D0B-9F3A-5DCBF7504634}" destId="{A14665B1-F10E-40B0-B6A7-8A3806DAAFA3}" srcOrd="0" destOrd="0" presId="urn:microsoft.com/office/officeart/2008/layout/HexagonCluster"/>
    <dgm:cxn modelId="{F20CC42C-3137-4C44-9358-6DFBC8F07821}" srcId="{86DF309F-E7B5-40F4-B3B2-01C1A8724E32}" destId="{2207BF94-7A06-44F0-AA37-2E1DFD27C850}" srcOrd="0" destOrd="0" parTransId="{B1D59024-0D6E-4F1F-89BD-0721C27398FF}" sibTransId="{0F99A834-33C6-4D0B-9F3A-5DCBF7504634}"/>
    <dgm:cxn modelId="{CCC80056-682B-40C6-9C80-869C9DA7DECA}" type="presOf" srcId="{0E0FEDF4-5256-48EC-A637-69474A059DFC}" destId="{F4E0FA7F-9BB3-4874-98E5-22C230F66B05}" srcOrd="0" destOrd="0" presId="urn:microsoft.com/office/officeart/2008/layout/HexagonCluster"/>
    <dgm:cxn modelId="{16D0505C-4F37-4D1E-8DF4-70A1AE03F260}" srcId="{86DF309F-E7B5-40F4-B3B2-01C1A8724E32}" destId="{0E0FEDF4-5256-48EC-A637-69474A059DFC}" srcOrd="1" destOrd="0" parTransId="{A46DECE1-4486-4BD3-AA45-1C22C85D89D5}" sibTransId="{8A4BB0E4-D2C4-4643-A244-2000ECCC9435}"/>
    <dgm:cxn modelId="{9B7C7642-D42D-4518-9607-B8B37FAB28B0}" type="presOf" srcId="{439833E8-920F-4FED-9DD6-B7B2A7C09096}" destId="{439ACB28-DEFE-4DC8-8777-5B061D4C2A05}" srcOrd="0" destOrd="0" presId="urn:microsoft.com/office/officeart/2008/layout/HexagonCluster"/>
    <dgm:cxn modelId="{47B2C55E-A2CD-4411-B1C1-AE4C3AF0EB87}" type="presOf" srcId="{86DF309F-E7B5-40F4-B3B2-01C1A8724E32}" destId="{5E08F841-3B82-482C-8002-59397461B287}" srcOrd="0" destOrd="0" presId="urn:microsoft.com/office/officeart/2008/layout/HexagonCluster"/>
    <dgm:cxn modelId="{A629761E-1DAA-4D52-A8A8-0934848806C8}" type="presOf" srcId="{8A4BB0E4-D2C4-4643-A244-2000ECCC9435}" destId="{FCB36CCA-D81E-4995-9496-6F18A3DF6FE5}" srcOrd="0" destOrd="0" presId="urn:microsoft.com/office/officeart/2008/layout/HexagonCluster"/>
    <dgm:cxn modelId="{9C4A153F-D9B8-475C-80BD-429F78EE25A8}" srcId="{86DF309F-E7B5-40F4-B3B2-01C1A8724E32}" destId="{D0AA7603-4816-4EA8-ABA0-26523964ED14}" srcOrd="2" destOrd="0" parTransId="{5118D361-6AB2-46D7-9AAB-A122FEE005C8}" sibTransId="{439833E8-920F-4FED-9DD6-B7B2A7C09096}"/>
    <dgm:cxn modelId="{8495DF6F-50F7-4B6B-91BA-A197ED1BE544}" type="presParOf" srcId="{5E08F841-3B82-482C-8002-59397461B287}" destId="{5D5B66D9-8F4B-4661-8552-CA17A7CFF410}" srcOrd="0" destOrd="0" presId="urn:microsoft.com/office/officeart/2008/layout/HexagonCluster"/>
    <dgm:cxn modelId="{2E450420-D601-44F2-BD31-2DB03E10C52A}" type="presParOf" srcId="{5D5B66D9-8F4B-4661-8552-CA17A7CFF410}" destId="{E5E44594-CB30-4A09-807C-A20C64E88835}" srcOrd="0" destOrd="0" presId="urn:microsoft.com/office/officeart/2008/layout/HexagonCluster"/>
    <dgm:cxn modelId="{FFF3ECA8-262D-4512-845E-038F70BAAB35}" type="presParOf" srcId="{5E08F841-3B82-482C-8002-59397461B287}" destId="{C8AC4277-AB6E-4487-8E32-F52A71CF9FFE}" srcOrd="1" destOrd="0" presId="urn:microsoft.com/office/officeart/2008/layout/HexagonCluster"/>
    <dgm:cxn modelId="{57F9F0E1-7CCE-411B-B84B-32CEC9389B75}" type="presParOf" srcId="{C8AC4277-AB6E-4487-8E32-F52A71CF9FFE}" destId="{E7C2B53D-DD73-47C9-B61F-248AB4BC38AD}" srcOrd="0" destOrd="0" presId="urn:microsoft.com/office/officeart/2008/layout/HexagonCluster"/>
    <dgm:cxn modelId="{563B9975-E4D6-4843-9746-F01567FCAC82}" type="presParOf" srcId="{5E08F841-3B82-482C-8002-59397461B287}" destId="{0791A3FF-9C26-4873-A636-432339BCFEBA}" srcOrd="2" destOrd="0" presId="urn:microsoft.com/office/officeart/2008/layout/HexagonCluster"/>
    <dgm:cxn modelId="{DA054CBA-A708-4AD0-9BDA-4E171668DB52}" type="presParOf" srcId="{0791A3FF-9C26-4873-A636-432339BCFEBA}" destId="{A14665B1-F10E-40B0-B6A7-8A3806DAAFA3}" srcOrd="0" destOrd="0" presId="urn:microsoft.com/office/officeart/2008/layout/HexagonCluster"/>
    <dgm:cxn modelId="{B15E4D04-D43B-4807-956B-788B6903B8C9}" type="presParOf" srcId="{5E08F841-3B82-482C-8002-59397461B287}" destId="{414F81A3-423B-4CF8-9966-7D2F11038AC8}" srcOrd="3" destOrd="0" presId="urn:microsoft.com/office/officeart/2008/layout/HexagonCluster"/>
    <dgm:cxn modelId="{A9048064-AAE4-417C-92C5-BE6C5D00E53C}" type="presParOf" srcId="{414F81A3-423B-4CF8-9966-7D2F11038AC8}" destId="{021D8C4F-5D28-4FC5-83EF-31A6FC6A59BD}" srcOrd="0" destOrd="0" presId="urn:microsoft.com/office/officeart/2008/layout/HexagonCluster"/>
    <dgm:cxn modelId="{47EAE4D9-475B-4A13-B91F-E6B4BAC06F07}" type="presParOf" srcId="{5E08F841-3B82-482C-8002-59397461B287}" destId="{A450F55B-6E3F-48FE-A228-8AF28701AEA5}" srcOrd="4" destOrd="0" presId="urn:microsoft.com/office/officeart/2008/layout/HexagonCluster"/>
    <dgm:cxn modelId="{59711E0E-58D2-4FC2-A7A3-DA45AEAC54C9}" type="presParOf" srcId="{A450F55B-6E3F-48FE-A228-8AF28701AEA5}" destId="{F4E0FA7F-9BB3-4874-98E5-22C230F66B05}" srcOrd="0" destOrd="0" presId="urn:microsoft.com/office/officeart/2008/layout/HexagonCluster"/>
    <dgm:cxn modelId="{67246F4E-5443-4AE3-BA2A-3A04EB74330B}" type="presParOf" srcId="{5E08F841-3B82-482C-8002-59397461B287}" destId="{C9CA7C67-2C33-4ED7-8C2C-7770E750BDB1}" srcOrd="5" destOrd="0" presId="urn:microsoft.com/office/officeart/2008/layout/HexagonCluster"/>
    <dgm:cxn modelId="{BEEAF579-5BC5-42FF-8DB4-F9AAC8A6FF12}" type="presParOf" srcId="{C9CA7C67-2C33-4ED7-8C2C-7770E750BDB1}" destId="{B7AEEB31-4D1D-4C49-A1EE-3D1352F74ED7}" srcOrd="0" destOrd="0" presId="urn:microsoft.com/office/officeart/2008/layout/HexagonCluster"/>
    <dgm:cxn modelId="{9C23AB8D-BDB4-4CD2-B62C-7768B0F06ACE}" type="presParOf" srcId="{5E08F841-3B82-482C-8002-59397461B287}" destId="{917A67A1-576F-427F-B1AF-7F5DFBEDFDA5}" srcOrd="6" destOrd="0" presId="urn:microsoft.com/office/officeart/2008/layout/HexagonCluster"/>
    <dgm:cxn modelId="{75232470-9634-437B-8882-03E27840DE3F}" type="presParOf" srcId="{917A67A1-576F-427F-B1AF-7F5DFBEDFDA5}" destId="{FCB36CCA-D81E-4995-9496-6F18A3DF6FE5}" srcOrd="0" destOrd="0" presId="urn:microsoft.com/office/officeart/2008/layout/HexagonCluster"/>
    <dgm:cxn modelId="{BC519D21-B679-4EDA-A82B-D2CE355E2B90}" type="presParOf" srcId="{5E08F841-3B82-482C-8002-59397461B287}" destId="{3112E031-B934-49BB-8A55-F7B0B9C581E3}" srcOrd="7" destOrd="0" presId="urn:microsoft.com/office/officeart/2008/layout/HexagonCluster"/>
    <dgm:cxn modelId="{B7A095DE-B080-4CF6-8FDF-8DF945A6F0D9}" type="presParOf" srcId="{3112E031-B934-49BB-8A55-F7B0B9C581E3}" destId="{D833561E-E8FE-436E-B3FC-5AEB95102E76}" srcOrd="0" destOrd="0" presId="urn:microsoft.com/office/officeart/2008/layout/HexagonCluster"/>
    <dgm:cxn modelId="{DC1F8A28-8333-463A-B955-D9679ED4D04C}" type="presParOf" srcId="{5E08F841-3B82-482C-8002-59397461B287}" destId="{4B05ECED-FAE1-407A-8555-880FCE727372}" srcOrd="8" destOrd="0" presId="urn:microsoft.com/office/officeart/2008/layout/HexagonCluster"/>
    <dgm:cxn modelId="{09046D78-0DA9-432C-B4B6-11FC8BCE2A6F}" type="presParOf" srcId="{4B05ECED-FAE1-407A-8555-880FCE727372}" destId="{DCAFE199-DBFE-46C4-90D2-1DC92C319391}" srcOrd="0" destOrd="0" presId="urn:microsoft.com/office/officeart/2008/layout/HexagonCluster"/>
    <dgm:cxn modelId="{8BE8F7C6-C131-4DAF-98A6-57CBB06B0A78}" type="presParOf" srcId="{5E08F841-3B82-482C-8002-59397461B287}" destId="{2C3B5423-4743-4181-97E1-21985B7623CC}" srcOrd="9" destOrd="0" presId="urn:microsoft.com/office/officeart/2008/layout/HexagonCluster"/>
    <dgm:cxn modelId="{AC074F18-27ED-4A1A-BB8A-3E0CBD1DE38C}" type="presParOf" srcId="{2C3B5423-4743-4181-97E1-21985B7623CC}" destId="{F7D2E451-F45F-49B3-B0B7-68CDC2FF139A}" srcOrd="0" destOrd="0" presId="urn:microsoft.com/office/officeart/2008/layout/HexagonCluster"/>
    <dgm:cxn modelId="{CDF2B144-8486-4E7E-9E10-B6E43A5A234E}" type="presParOf" srcId="{5E08F841-3B82-482C-8002-59397461B287}" destId="{EEC7076D-F5C6-4E63-A71A-7C8A70E8337B}" srcOrd="10" destOrd="0" presId="urn:microsoft.com/office/officeart/2008/layout/HexagonCluster"/>
    <dgm:cxn modelId="{33F5C25D-4F5B-450F-AAAC-6359E72E8475}" type="presParOf" srcId="{EEC7076D-F5C6-4E63-A71A-7C8A70E8337B}" destId="{439ACB28-DEFE-4DC8-8777-5B061D4C2A05}" srcOrd="0" destOrd="0" presId="urn:microsoft.com/office/officeart/2008/layout/HexagonCluster"/>
    <dgm:cxn modelId="{D06B1EA3-149B-4129-BA9A-78B5169AE79A}" type="presParOf" srcId="{5E08F841-3B82-482C-8002-59397461B287}" destId="{6513F5DC-5DC5-46B3-A819-1457B41EFA17}" srcOrd="11" destOrd="0" presId="urn:microsoft.com/office/officeart/2008/layout/HexagonCluster"/>
    <dgm:cxn modelId="{E82066B6-2BFF-453F-85BB-427996D09DE2}" type="presParOf" srcId="{6513F5DC-5DC5-46B3-A819-1457B41EFA17}" destId="{4BAB5990-A69D-411A-A0C5-A66B20C80B8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D5CEA-2F7A-4CCE-B995-1C9DBC919EC3}">
      <dsp:nvSpPr>
        <dsp:cNvPr id="0" name=""/>
        <dsp:cNvSpPr/>
      </dsp:nvSpPr>
      <dsp:spPr>
        <a:xfrm>
          <a:off x="790725" y="837318"/>
          <a:ext cx="2395119" cy="2337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b="1" kern="1200" dirty="0" smtClean="0"/>
            <a:t>Del viden og indsats</a:t>
          </a:r>
          <a:endParaRPr lang="da-DK" sz="2800" b="1" kern="1200" dirty="0"/>
        </a:p>
      </dsp:txBody>
      <dsp:txXfrm>
        <a:off x="1141482" y="1179609"/>
        <a:ext cx="1693605" cy="1652725"/>
      </dsp:txXfrm>
    </dsp:sp>
    <dsp:sp modelId="{6DE742F6-3E26-476D-B25C-90414952B142}">
      <dsp:nvSpPr>
        <dsp:cNvPr id="0" name=""/>
        <dsp:cNvSpPr/>
      </dsp:nvSpPr>
      <dsp:spPr>
        <a:xfrm>
          <a:off x="2153436" y="730828"/>
          <a:ext cx="259831" cy="259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2FC95-A529-4E23-8FA9-09E3B2CE9A3B}">
      <dsp:nvSpPr>
        <dsp:cNvPr id="0" name=""/>
        <dsp:cNvSpPr/>
      </dsp:nvSpPr>
      <dsp:spPr>
        <a:xfrm>
          <a:off x="1538374" y="3000965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107C0-A22D-4607-AE3E-41D7C86D86CC}">
      <dsp:nvSpPr>
        <dsp:cNvPr id="0" name=""/>
        <dsp:cNvSpPr/>
      </dsp:nvSpPr>
      <dsp:spPr>
        <a:xfrm>
          <a:off x="3307337" y="1785893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0DAF3-97E2-4517-BF0F-3047E402C39C}">
      <dsp:nvSpPr>
        <dsp:cNvPr id="0" name=""/>
        <dsp:cNvSpPr/>
      </dsp:nvSpPr>
      <dsp:spPr>
        <a:xfrm>
          <a:off x="2407035" y="3201384"/>
          <a:ext cx="259831" cy="259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7E14D-6412-40CC-8493-8B251758AF1B}">
      <dsp:nvSpPr>
        <dsp:cNvPr id="0" name=""/>
        <dsp:cNvSpPr/>
      </dsp:nvSpPr>
      <dsp:spPr>
        <a:xfrm>
          <a:off x="1591107" y="1100265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EE69D-E877-48EB-8C7F-107E9E5D322D}">
      <dsp:nvSpPr>
        <dsp:cNvPr id="0" name=""/>
        <dsp:cNvSpPr/>
      </dsp:nvSpPr>
      <dsp:spPr>
        <a:xfrm>
          <a:off x="998097" y="2177993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90847-A740-4676-A3D9-B7F25A3DC48E}">
      <dsp:nvSpPr>
        <dsp:cNvPr id="0" name=""/>
        <dsp:cNvSpPr/>
      </dsp:nvSpPr>
      <dsp:spPr>
        <a:xfrm>
          <a:off x="89167" y="1259180"/>
          <a:ext cx="950158" cy="949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b="1" kern="1200" dirty="0" smtClean="0"/>
            <a:t>Sæt holdet</a:t>
          </a:r>
          <a:endParaRPr lang="da-DK" sz="1200" b="1" kern="1200" dirty="0"/>
        </a:p>
      </dsp:txBody>
      <dsp:txXfrm>
        <a:off x="228314" y="1398295"/>
        <a:ext cx="671864" cy="671710"/>
      </dsp:txXfrm>
    </dsp:sp>
    <dsp:sp modelId="{2410EE96-458C-4CC5-BD68-3008C12ECE1F}">
      <dsp:nvSpPr>
        <dsp:cNvPr id="0" name=""/>
        <dsp:cNvSpPr/>
      </dsp:nvSpPr>
      <dsp:spPr>
        <a:xfrm>
          <a:off x="1890728" y="1108456"/>
          <a:ext cx="259831" cy="259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4566A-35F7-473B-957B-9E7EEC33377A}">
      <dsp:nvSpPr>
        <dsp:cNvPr id="0" name=""/>
        <dsp:cNvSpPr/>
      </dsp:nvSpPr>
      <dsp:spPr>
        <a:xfrm>
          <a:off x="178813" y="2487631"/>
          <a:ext cx="469805" cy="4699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7DAF7-5971-4C02-BCA3-24B835DF2755}">
      <dsp:nvSpPr>
        <dsp:cNvPr id="0" name=""/>
        <dsp:cNvSpPr/>
      </dsp:nvSpPr>
      <dsp:spPr>
        <a:xfrm>
          <a:off x="3073093" y="558349"/>
          <a:ext cx="1321062" cy="1255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b="1" kern="1200" dirty="0" smtClean="0"/>
            <a:t>Netværks-møder</a:t>
          </a:r>
          <a:endParaRPr lang="da-DK" sz="1200" b="1" kern="1200" dirty="0"/>
        </a:p>
      </dsp:txBody>
      <dsp:txXfrm>
        <a:off x="3266558" y="742164"/>
        <a:ext cx="934132" cy="887535"/>
      </dsp:txXfrm>
    </dsp:sp>
    <dsp:sp modelId="{513BDEBB-F4E0-4092-AC01-BCDE5523CEB0}">
      <dsp:nvSpPr>
        <dsp:cNvPr id="0" name=""/>
        <dsp:cNvSpPr/>
      </dsp:nvSpPr>
      <dsp:spPr>
        <a:xfrm>
          <a:off x="2972720" y="1468063"/>
          <a:ext cx="259831" cy="259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EBB21-F62A-47C4-A67C-A54F0F4B1028}">
      <dsp:nvSpPr>
        <dsp:cNvPr id="0" name=""/>
        <dsp:cNvSpPr/>
      </dsp:nvSpPr>
      <dsp:spPr>
        <a:xfrm>
          <a:off x="0" y="3046838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D3025-AE9E-41BC-AD3E-0F434DB70A1E}">
      <dsp:nvSpPr>
        <dsp:cNvPr id="0" name=""/>
        <dsp:cNvSpPr/>
      </dsp:nvSpPr>
      <dsp:spPr>
        <a:xfrm>
          <a:off x="1877305" y="2778703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411EB-1EA6-46C8-B64D-93DCE5FA85E0}">
      <dsp:nvSpPr>
        <dsp:cNvPr id="0" name=""/>
        <dsp:cNvSpPr/>
      </dsp:nvSpPr>
      <dsp:spPr>
        <a:xfrm>
          <a:off x="3843778" y="2454319"/>
          <a:ext cx="950158" cy="949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b="1" kern="1200" dirty="0" smtClean="0"/>
            <a:t>Gør det</a:t>
          </a:r>
          <a:endParaRPr lang="da-DK" sz="1200" b="1" kern="1200" dirty="0"/>
        </a:p>
      </dsp:txBody>
      <dsp:txXfrm>
        <a:off x="3982925" y="2593434"/>
        <a:ext cx="671864" cy="671710"/>
      </dsp:txXfrm>
    </dsp:sp>
    <dsp:sp modelId="{E3ECA203-3A9E-47CD-925E-193134F5E91E}">
      <dsp:nvSpPr>
        <dsp:cNvPr id="0" name=""/>
        <dsp:cNvSpPr/>
      </dsp:nvSpPr>
      <dsp:spPr>
        <a:xfrm>
          <a:off x="3575797" y="2421007"/>
          <a:ext cx="188401" cy="1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44594-CB30-4A09-807C-A20C64E88835}">
      <dsp:nvSpPr>
        <dsp:cNvPr id="0" name=""/>
        <dsp:cNvSpPr/>
      </dsp:nvSpPr>
      <dsp:spPr>
        <a:xfrm>
          <a:off x="1952345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Søhestemad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sanseambassadører</a:t>
          </a:r>
          <a:endParaRPr lang="da-DK" sz="1200" kern="1200" dirty="0"/>
        </a:p>
      </dsp:txBody>
      <dsp:txXfrm>
        <a:off x="2306774" y="3647026"/>
        <a:ext cx="1575110" cy="1358020"/>
      </dsp:txXfrm>
    </dsp:sp>
    <dsp:sp modelId="{E7C2B53D-DD73-47C9-B61F-248AB4BC38AD}">
      <dsp:nvSpPr>
        <dsp:cNvPr id="0" name=""/>
        <dsp:cNvSpPr/>
      </dsp:nvSpPr>
      <dsp:spPr>
        <a:xfrm flipH="1" flipV="1">
          <a:off x="2110319" y="4303114"/>
          <a:ext cx="70131" cy="458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665B1-F10E-40B0-B6A7-8A3806DAAFA3}">
      <dsp:nvSpPr>
        <dsp:cNvPr id="0" name=""/>
        <dsp:cNvSpPr/>
      </dsp:nvSpPr>
      <dsp:spPr>
        <a:xfrm>
          <a:off x="10277" y="2252944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D8C4F-5D28-4FC5-83EF-31A6FC6A59BD}">
      <dsp:nvSpPr>
        <dsp:cNvPr id="0" name=""/>
        <dsp:cNvSpPr/>
      </dsp:nvSpPr>
      <dsp:spPr>
        <a:xfrm flipH="1">
          <a:off x="1665732" y="4085189"/>
          <a:ext cx="45719" cy="4571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0FA7F-9BB3-4874-98E5-22C230F66B05}">
      <dsp:nvSpPr>
        <dsp:cNvPr id="0" name=""/>
        <dsp:cNvSpPr/>
      </dsp:nvSpPr>
      <dsp:spPr>
        <a:xfrm>
          <a:off x="3898188" y="2260350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err="1" smtClean="0"/>
            <a:t>Neuroaffektiv</a:t>
          </a:r>
          <a:endParaRPr lang="da-DK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Udviklingsorienteret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err="1" smtClean="0"/>
            <a:t>Stuktureret</a:t>
          </a:r>
          <a:endParaRPr lang="da-DK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Social aktivitet</a:t>
          </a:r>
          <a:endParaRPr lang="da-DK" sz="1200" kern="1200" dirty="0"/>
        </a:p>
      </dsp:txBody>
      <dsp:txXfrm>
        <a:off x="4252617" y="2565929"/>
        <a:ext cx="1575110" cy="1358020"/>
      </dsp:txXfrm>
    </dsp:sp>
    <dsp:sp modelId="{B7AEEB31-4D1D-4C49-A1EE-3D1352F74ED7}">
      <dsp:nvSpPr>
        <dsp:cNvPr id="0" name=""/>
        <dsp:cNvSpPr/>
      </dsp:nvSpPr>
      <dsp:spPr>
        <a:xfrm>
          <a:off x="5570423" y="4059696"/>
          <a:ext cx="45719" cy="4571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36CCA-D81E-4995-9496-6F18A3DF6FE5}">
      <dsp:nvSpPr>
        <dsp:cNvPr id="0" name=""/>
        <dsp:cNvSpPr/>
      </dsp:nvSpPr>
      <dsp:spPr>
        <a:xfrm>
          <a:off x="5844032" y="3341447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3561E-E8FE-436E-B3FC-5AEB95102E76}">
      <dsp:nvSpPr>
        <dsp:cNvPr id="0" name=""/>
        <dsp:cNvSpPr/>
      </dsp:nvSpPr>
      <dsp:spPr>
        <a:xfrm flipH="1" flipV="1">
          <a:off x="6014212" y="4303177"/>
          <a:ext cx="45719" cy="4571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FE199-DBFE-46C4-90D2-1DC92C319391}">
      <dsp:nvSpPr>
        <dsp:cNvPr id="0" name=""/>
        <dsp:cNvSpPr/>
      </dsp:nvSpPr>
      <dsp:spPr>
        <a:xfrm>
          <a:off x="1952345" y="1183935"/>
          <a:ext cx="2283968" cy="19691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err="1" smtClean="0"/>
            <a:t>Microdiamant</a:t>
          </a:r>
          <a:r>
            <a:rPr lang="da-DK" sz="12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minidiamant</a:t>
          </a:r>
          <a:endParaRPr lang="da-DK" sz="1200" kern="1200" dirty="0"/>
        </a:p>
      </dsp:txBody>
      <dsp:txXfrm>
        <a:off x="2306774" y="1489514"/>
        <a:ext cx="1575110" cy="1358020"/>
      </dsp:txXfrm>
    </dsp:sp>
    <dsp:sp modelId="{F7D2E451-F45F-49B3-B0B7-68CDC2FF139A}">
      <dsp:nvSpPr>
        <dsp:cNvPr id="0" name=""/>
        <dsp:cNvSpPr/>
      </dsp:nvSpPr>
      <dsp:spPr>
        <a:xfrm flipH="1" flipV="1">
          <a:off x="3652671" y="1319280"/>
          <a:ext cx="45719" cy="4571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ACB28-DEFE-4DC8-8777-5B061D4C2A05}">
      <dsp:nvSpPr>
        <dsp:cNvPr id="0" name=""/>
        <dsp:cNvSpPr/>
      </dsp:nvSpPr>
      <dsp:spPr>
        <a:xfrm>
          <a:off x="3898188" y="108040"/>
          <a:ext cx="2283968" cy="1969178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B5990-A69D-411A-A0C5-A66B20C80B83}">
      <dsp:nvSpPr>
        <dsp:cNvPr id="0" name=""/>
        <dsp:cNvSpPr/>
      </dsp:nvSpPr>
      <dsp:spPr>
        <a:xfrm flipH="1">
          <a:off x="4074658" y="1065087"/>
          <a:ext cx="49396" cy="4571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F5827-660A-4594-953F-8EE28DBA110A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4CF4-B45B-4966-9DFE-3C2DFD5727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512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Som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fysio</a:t>
            </a:r>
            <a:r>
              <a:rPr lang="da-DK" baseline="0" dirty="0" smtClean="0"/>
              <a:t>- og ergoterapeuter er vi rundet af en sundhedsfaglig og resurseorienteret tilgang og vi har særligt fokus på den SENSORISKE og MOTORISKE udvikling og trivsel hos børn og unge.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 stiller skarpt på deres deltagelsesmuligheder i dagligdagen med baggrund i funktions- og aktivitetsanalyser. Vi giver råd, vejledning og faglig sparring både internt og eksternt i vores organisation.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 møder børnene og de unge på forskellige tidspunkter i deres liv – nogen møder vi flere gange.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483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Hvor stor betydning har forældrenes bekymring for Milles trivsel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834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dirty="0" smtClean="0"/>
              <a:t>Vi er nysgerrige sammen med forældrene på om der er system i, hvad der udløser smerterne.</a:t>
            </a:r>
          </a:p>
          <a:p>
            <a:r>
              <a:rPr lang="da-DK" sz="1200" dirty="0" smtClean="0"/>
              <a:t>I fællesskab kommunalt afsøger vi muligheder om hjælp og støtte til Yousef og familien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038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Privilegerede</a:t>
            </a:r>
            <a:r>
              <a:rPr lang="da-DK" baseline="0" dirty="0" smtClean="0"/>
              <a:t> positioner: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 skal </a:t>
            </a:r>
            <a:r>
              <a:rPr lang="da-DK" baseline="0" dirty="0" err="1" smtClean="0"/>
              <a:t>skal</a:t>
            </a:r>
            <a:r>
              <a:rPr lang="da-DK" baseline="0" dirty="0" smtClean="0"/>
              <a:t> vejlede ift. at ”vores” børn kan deltage og alle oplever en privilegeret position. JUSTERING I POSITION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8405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410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VI KAN MED DEN ERFARING SOM VI HAR …p</a:t>
            </a:r>
            <a:r>
              <a:rPr lang="da-DK" dirty="0" smtClean="0"/>
              <a:t>lukke</a:t>
            </a:r>
            <a:r>
              <a:rPr lang="da-DK" baseline="0" dirty="0" smtClean="0"/>
              <a:t> </a:t>
            </a:r>
            <a:r>
              <a:rPr lang="da-DK" dirty="0" smtClean="0"/>
              <a:t>i</a:t>
            </a:r>
            <a:r>
              <a:rPr lang="da-DK" baseline="0" dirty="0" smtClean="0"/>
              <a:t> koncepterne og bruger fx også elementer fra Yoga og </a:t>
            </a:r>
            <a:r>
              <a:rPr lang="da-DK" baseline="0" dirty="0" err="1" smtClean="0"/>
              <a:t>mindfulness</a:t>
            </a:r>
            <a:r>
              <a:rPr lang="da-DK" baseline="0" dirty="0" smtClean="0"/>
              <a:t>, og justerer det til det enkelte barn/unge/gruppen.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Vi bruger det, vi selv kan mærke giver glæde, energi og ro. </a:t>
            </a:r>
          </a:p>
          <a:p>
            <a:r>
              <a:rPr lang="da-DK" baseline="0" dirty="0" smtClean="0"/>
              <a:t>Vi samarbejder med tværfaglige kolleger i TCBU og eksterne kolleger om at lave forløb i institutioner og skoler</a:t>
            </a:r>
          </a:p>
          <a:p>
            <a:endParaRPr lang="da-DK" dirty="0" smtClean="0"/>
          </a:p>
          <a:p>
            <a:r>
              <a:rPr lang="da-DK" b="1" dirty="0" smtClean="0"/>
              <a:t>NUSSA</a:t>
            </a:r>
            <a:r>
              <a:rPr lang="da-DK" dirty="0" smtClean="0"/>
              <a:t> (Formål at opbygge børnenes psykosociale</a:t>
            </a:r>
            <a:r>
              <a:rPr lang="da-DK" baseline="0" dirty="0" smtClean="0"/>
              <a:t> resurser igennem struktureret leg)</a:t>
            </a:r>
            <a:r>
              <a:rPr lang="da-DK" dirty="0" smtClean="0"/>
              <a:t> </a:t>
            </a:r>
            <a:r>
              <a:rPr lang="da-DK" baseline="0" dirty="0" smtClean="0"/>
              <a:t> Følelsesmæssig regulering</a:t>
            </a:r>
            <a:endParaRPr lang="da-DK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baseline="0" dirty="0" smtClean="0">
                <a:solidFill>
                  <a:srgbClr val="FFFF00"/>
                </a:solidFill>
              </a:rPr>
              <a:t>Susan Hart kontaktes i 2014</a:t>
            </a:r>
            <a:r>
              <a:rPr lang="da-DK" baseline="0" dirty="0" smtClean="0"/>
              <a:t> og hun fortsætter arbejdet med implementeringen af NUSSA og i løbet af efteråret 2015 skabes et udviklingsbaseret børnegruppeprogram ud fra </a:t>
            </a:r>
            <a:r>
              <a:rPr lang="da-DK" baseline="0" dirty="0" err="1" smtClean="0"/>
              <a:t>neuroaffektiv</a:t>
            </a:r>
            <a:r>
              <a:rPr lang="da-DK" baseline="0" dirty="0" smtClean="0"/>
              <a:t> udviklingspsykologi</a:t>
            </a:r>
          </a:p>
          <a:p>
            <a:pPr marL="171450" indent="-171450">
              <a:buFontTx/>
              <a:buChar char="-"/>
            </a:pPr>
            <a:r>
              <a:rPr lang="da-DK" dirty="0" smtClean="0"/>
              <a:t>Forhistorien</a:t>
            </a:r>
            <a:r>
              <a:rPr lang="da-DK" baseline="0" dirty="0" smtClean="0"/>
              <a:t> - </a:t>
            </a:r>
            <a:r>
              <a:rPr lang="da-DK" dirty="0" smtClean="0"/>
              <a:t>Startede</a:t>
            </a:r>
            <a:r>
              <a:rPr lang="da-DK" baseline="0" dirty="0" smtClean="0"/>
              <a:t> som et 3 årigt udviklingsprojekt i samarbejde mellem Varde Kommune og ATT (Afdeling for Traume og Torturoverlevelse) tilbage i 2010. Projekt blev afsluttet i 2014 med præsentation af første NUSSA MANUAL.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Legeprogram i 4 trin for børn i aldersgrupperne 3-6 år, 6-9 år og 9-12 år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Niveau 1: rytme, synkronisering og ramasjang (trin 2-5)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Niveau 2: mine, dine og vores følelser (trin 6-9)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Niveau 3: stoppe op, mærke efter, føle og tænke (trin 10-13)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Niveau 4: tænke og føle klart ift. sig selv og andre (trin 14-17)</a:t>
            </a:r>
          </a:p>
          <a:p>
            <a:pPr marL="628650" lvl="1" indent="-171450">
              <a:buFontTx/>
              <a:buChar char="-"/>
            </a:pPr>
            <a:r>
              <a:rPr lang="da-DK" baseline="0" dirty="0" smtClean="0"/>
              <a:t>Afslutning: hvad har vi lært (trin 18)</a:t>
            </a:r>
          </a:p>
          <a:p>
            <a:pPr marL="171450" indent="-171450">
              <a:buFontTx/>
              <a:buChar char="-"/>
            </a:pPr>
            <a:endParaRPr lang="da-DK" baseline="0" dirty="0" smtClean="0"/>
          </a:p>
          <a:p>
            <a:pPr marL="171450" indent="-171450">
              <a:buFontTx/>
              <a:buChar char="-"/>
            </a:pPr>
            <a:endParaRPr lang="da-DK" dirty="0" smtClean="0"/>
          </a:p>
          <a:p>
            <a:r>
              <a:rPr lang="da-DK" b="1" dirty="0" smtClean="0"/>
              <a:t>DIAMANT FORLØB </a:t>
            </a:r>
            <a:r>
              <a:rPr lang="da-DK" b="0" dirty="0" smtClean="0"/>
              <a:t>(manual baserede undervisningsforløb</a:t>
            </a:r>
            <a:r>
              <a:rPr lang="da-DK" b="0" baseline="0" dirty="0" smtClean="0"/>
              <a:t> i vredeshåndtering og forståelse af følelser)</a:t>
            </a:r>
          </a:p>
          <a:p>
            <a:r>
              <a:rPr lang="da-DK" b="0" baseline="0" dirty="0" smtClean="0"/>
              <a:t>- Indehavere af HAFU – institut for liv er Camilla Obel, direktør og læreruddannet med diverse efteruddannelser og Maria Dressler, psykolog. Har udviklet     diamantforløb siden 2011</a:t>
            </a:r>
            <a:endParaRPr lang="da-DK" b="0" dirty="0" smtClean="0"/>
          </a:p>
          <a:p>
            <a:endParaRPr lang="da-DK" dirty="0" smtClean="0"/>
          </a:p>
          <a:p>
            <a:r>
              <a:rPr lang="da-DK" b="1" dirty="0" smtClean="0"/>
              <a:t>SØHESTEMAD</a:t>
            </a:r>
            <a:r>
              <a:rPr lang="da-DK" dirty="0" smtClean="0"/>
              <a:t> (bio-</a:t>
            </a:r>
            <a:r>
              <a:rPr lang="da-DK" baseline="0" dirty="0" err="1" smtClean="0"/>
              <a:t>psyko</a:t>
            </a:r>
            <a:r>
              <a:rPr lang="da-DK" baseline="0" dirty="0" smtClean="0"/>
              <a:t>-social tilgang til børn og mental sundhed) stress reducerende kropslig tilgang, ikke sprogligt eller kognitivt båret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Udviklet af Pernille Thomsen, social-pædiatrisk fysioterapeut og Charlotte Bjerregård, børnepsykolog siden 2013</a:t>
            </a:r>
            <a:endParaRPr lang="da-DK" dirty="0" smtClean="0"/>
          </a:p>
          <a:p>
            <a:pPr marL="171450" indent="-171450">
              <a:buFontTx/>
              <a:buChar char="-"/>
            </a:pPr>
            <a:endParaRPr lang="da-D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KORT intro til SØHESTE MAD og SANSEAMBASSADØRER: stress reducerende kropslig tilgang. IKKE SPROGLIGT ELLER KOGNITIVT BÅRET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210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Får man ”mere” som stærk forældre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hvem er min ”Den gode borger” 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ens serviceniveau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tør du se djævlen i øjnene og dele den</a:t>
            </a:r>
            <a:br>
              <a:rPr lang="da-DK" dirty="0" smtClean="0"/>
            </a:br>
            <a:r>
              <a:rPr lang="da-DK" dirty="0" smtClean="0"/>
              <a:t>og være bevidst om den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tag det opkald –det klinger af – brug tid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8133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 HER</a:t>
            </a:r>
            <a:r>
              <a:rPr lang="da-DK" baseline="0" dirty="0" smtClean="0"/>
              <a:t> KAN VI KUN LYKKES MED HVIS VI SAMARBEJDER – TØR AT GÅ NYE VEJE.</a:t>
            </a:r>
          </a:p>
          <a:p>
            <a:r>
              <a:rPr lang="da-DK" baseline="0" dirty="0" smtClean="0"/>
              <a:t>- HVAD TÆNKER DE KLOGE HOVEDER, NÅR DE SIGER DER IKKE ER NOGET?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4CF4-B45B-4966-9DFE-3C2DFD57270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091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640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9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19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8113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7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728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4933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042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86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5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14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48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3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3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83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679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D057-5E13-4447-BEF6-97EDD7DDB309}" type="datetimeFigureOut">
              <a:rPr lang="da-DK" smtClean="0"/>
              <a:t>08-06-2022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9C95F1-D53E-4D68-8B11-844EF2D93F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86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3"/>
          <a:srcRect l="8737" b="9744"/>
          <a:stretch/>
        </p:blipFill>
        <p:spPr>
          <a:xfrm>
            <a:off x="3147934" y="1304144"/>
            <a:ext cx="8034728" cy="5336499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-2244220" y="672359"/>
            <a:ext cx="10515600" cy="1325563"/>
          </a:xfrm>
        </p:spPr>
        <p:txBody>
          <a:bodyPr/>
          <a:lstStyle/>
          <a:p>
            <a:pPr algn="r"/>
            <a:r>
              <a:rPr lang="da-DK" b="1" dirty="0" smtClean="0"/>
              <a:t>Hvornår møder vi familierne</a:t>
            </a:r>
            <a:endParaRPr lang="da-DK" b="1" dirty="0"/>
          </a:p>
        </p:txBody>
      </p:sp>
      <p:sp>
        <p:nvSpPr>
          <p:cNvPr id="17" name="Tekstfelt 16"/>
          <p:cNvSpPr txBox="1"/>
          <p:nvPr/>
        </p:nvSpPr>
        <p:spPr>
          <a:xfrm>
            <a:off x="4557564" y="1812197"/>
            <a:ext cx="5129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 smtClean="0"/>
              <a:t>9md</a:t>
            </a:r>
            <a:endParaRPr lang="da-DK" sz="800" b="1" dirty="0"/>
          </a:p>
        </p:txBody>
      </p:sp>
      <p:sp>
        <p:nvSpPr>
          <p:cNvPr id="18" name="Tekstfelt 17"/>
          <p:cNvSpPr txBox="1"/>
          <p:nvPr/>
        </p:nvSpPr>
        <p:spPr>
          <a:xfrm>
            <a:off x="6944543" y="2272804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b="1" dirty="0" smtClean="0"/>
              <a:t>2,5år</a:t>
            </a:r>
            <a:endParaRPr lang="da-DK" sz="1050" b="1" dirty="0"/>
          </a:p>
        </p:txBody>
      </p:sp>
      <p:sp>
        <p:nvSpPr>
          <p:cNvPr id="19" name="Tekstfelt 18"/>
          <p:cNvSpPr txBox="1"/>
          <p:nvPr/>
        </p:nvSpPr>
        <p:spPr>
          <a:xfrm flipH="1">
            <a:off x="4478785" y="3325476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5år</a:t>
            </a:r>
            <a:endParaRPr lang="da-DK" b="1" dirty="0"/>
          </a:p>
        </p:txBody>
      </p:sp>
      <p:sp>
        <p:nvSpPr>
          <p:cNvPr id="20" name="Tekstfelt 19"/>
          <p:cNvSpPr txBox="1"/>
          <p:nvPr/>
        </p:nvSpPr>
        <p:spPr>
          <a:xfrm>
            <a:off x="7443523" y="3870217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9</a:t>
            </a:r>
            <a:r>
              <a:rPr lang="da-DK" sz="2000" b="1" dirty="0" smtClean="0"/>
              <a:t>år</a:t>
            </a:r>
            <a:endParaRPr lang="da-DK" sz="2000" b="1" dirty="0"/>
          </a:p>
        </p:txBody>
      </p:sp>
      <p:sp>
        <p:nvSpPr>
          <p:cNvPr id="21" name="Tekstfelt 20"/>
          <p:cNvSpPr txBox="1"/>
          <p:nvPr/>
        </p:nvSpPr>
        <p:spPr>
          <a:xfrm>
            <a:off x="9353862" y="4930793"/>
            <a:ext cx="88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15år</a:t>
            </a:r>
            <a:endParaRPr lang="da-DK" sz="2400" b="1" dirty="0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8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 6"/>
          <p:cNvSpPr/>
          <p:nvPr/>
        </p:nvSpPr>
        <p:spPr>
          <a:xfrm rot="11214047">
            <a:off x="5419270" y="404764"/>
            <a:ext cx="3801534" cy="2455333"/>
          </a:xfrm>
          <a:prstGeom prst="cloud">
            <a:avLst/>
          </a:prstGeom>
          <a:noFill/>
          <a:ln w="76200">
            <a:solidFill>
              <a:srgbClr val="F8CC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C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8582" y="649734"/>
            <a:ext cx="8911687" cy="1280890"/>
          </a:xfrm>
        </p:spPr>
        <p:txBody>
          <a:bodyPr/>
          <a:lstStyle/>
          <a:p>
            <a:r>
              <a:rPr lang="da-DK" b="1" dirty="0" smtClean="0"/>
              <a:t>Mille 5 år</a:t>
            </a:r>
            <a:endParaRPr lang="da-DK" b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3"/>
          <a:srcRect l="17988" t="32704" r="57476" b="23394"/>
          <a:stretch/>
        </p:blipFill>
        <p:spPr>
          <a:xfrm>
            <a:off x="1479622" y="4484356"/>
            <a:ext cx="2699479" cy="2162820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5" name="Tekstfelt 4"/>
          <p:cNvSpPr txBox="1"/>
          <p:nvPr/>
        </p:nvSpPr>
        <p:spPr>
          <a:xfrm>
            <a:off x="973110" y="1339217"/>
            <a:ext cx="41022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aktuelt</a:t>
            </a:r>
          </a:p>
          <a:p>
            <a:r>
              <a:rPr lang="da-DK" sz="1400" dirty="0" smtClean="0"/>
              <a:t>Kontaktes af børnehaven </a:t>
            </a:r>
          </a:p>
          <a:p>
            <a:r>
              <a:rPr lang="da-DK" sz="1400" dirty="0" smtClean="0"/>
              <a:t>Tidl. kontakt af sundhedsplejerske v. 9 mdr.</a:t>
            </a:r>
          </a:p>
          <a:p>
            <a:endParaRPr lang="da-DK" sz="1400" dirty="0" smtClean="0"/>
          </a:p>
          <a:p>
            <a:pPr marL="285750" indent="-285750">
              <a:buFontTx/>
              <a:buChar char="-"/>
            </a:pPr>
            <a:r>
              <a:rPr lang="da-DK" sz="1400" dirty="0" smtClean="0"/>
              <a:t>Hun fortæller forældrene, at hun har ondt, når hun løber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Påvirket søvn pga. smerter i ben og Mille er meget træt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En populær pige, men begynder at trække sig fra fællesskabet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Forældre er bekymret </a:t>
            </a:r>
            <a:r>
              <a:rPr lang="da-DK" sz="1400" dirty="0"/>
              <a:t>for opstart i skole</a:t>
            </a:r>
          </a:p>
          <a:p>
            <a:pPr marL="285750" indent="-285750">
              <a:buFontTx/>
              <a:buChar char="-"/>
            </a:pP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2129744" y="4563466"/>
            <a:ext cx="87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 5 år</a:t>
            </a:r>
            <a:endParaRPr lang="da-DK" sz="2000" b="1" dirty="0"/>
          </a:p>
        </p:txBody>
      </p:sp>
      <p:sp>
        <p:nvSpPr>
          <p:cNvPr id="8" name="Rektangel 7"/>
          <p:cNvSpPr/>
          <p:nvPr/>
        </p:nvSpPr>
        <p:spPr>
          <a:xfrm>
            <a:off x="5722084" y="984344"/>
            <a:ext cx="38426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Hypotese</a:t>
            </a:r>
          </a:p>
          <a:p>
            <a:r>
              <a:rPr lang="da-DK" dirty="0" smtClean="0"/>
              <a:t>Mille bruger alt sit overskud i børnehaven, og mærker først hun har ondt, når hun kommer hjem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394" y="2618613"/>
            <a:ext cx="1037166" cy="1185334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8435076" y="2377830"/>
            <a:ext cx="3598588" cy="2192330"/>
          </a:xfrm>
          <a:prstGeom prst="rect">
            <a:avLst/>
          </a:prstGeom>
          <a:noFill/>
          <a:ln w="1016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8502699" y="2447213"/>
            <a:ext cx="34633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fakta</a:t>
            </a:r>
          </a:p>
          <a:p>
            <a:r>
              <a:rPr lang="da-DK" dirty="0"/>
              <a:t>Forældrene er bekymrede for hvad der er årsag til smerterne hos Mille, - de er ikke i tvivl </a:t>
            </a:r>
            <a:r>
              <a:rPr lang="da-DK" dirty="0" smtClean="0"/>
              <a:t>om, </a:t>
            </a:r>
            <a:r>
              <a:rPr lang="da-DK" dirty="0"/>
              <a:t>at hun har ondt, selvom smerterne er </a:t>
            </a:r>
            <a:r>
              <a:rPr lang="da-DK" dirty="0" smtClean="0"/>
              <a:t>svingende</a:t>
            </a:r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8383765" y="4620748"/>
            <a:ext cx="30035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400" b="1" dirty="0" smtClean="0"/>
          </a:p>
          <a:p>
            <a:endParaRPr lang="da-DK" sz="1200" dirty="0" smtClean="0"/>
          </a:p>
        </p:txBody>
      </p:sp>
      <p:sp>
        <p:nvSpPr>
          <p:cNvPr id="14" name="Hjerte 13"/>
          <p:cNvSpPr/>
          <p:nvPr/>
        </p:nvSpPr>
        <p:spPr>
          <a:xfrm>
            <a:off x="4685612" y="3839697"/>
            <a:ext cx="3935570" cy="2836904"/>
          </a:xfrm>
          <a:prstGeom prst="heart">
            <a:avLst/>
          </a:prstGeom>
          <a:solidFill>
            <a:schemeClr val="bg1"/>
          </a:solidFill>
          <a:ln w="76200" cap="rnd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pro</a:t>
            </a:r>
            <a:endParaRPr lang="da-DK" dirty="0"/>
          </a:p>
        </p:txBody>
      </p:sp>
      <p:sp>
        <p:nvSpPr>
          <p:cNvPr id="16" name="Tekstfelt 15"/>
          <p:cNvSpPr txBox="1"/>
          <p:nvPr/>
        </p:nvSpPr>
        <p:spPr>
          <a:xfrm>
            <a:off x="4847592" y="4059947"/>
            <a:ext cx="34255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professionel </a:t>
            </a:r>
          </a:p>
          <a:p>
            <a:r>
              <a:rPr lang="da-DK" b="1" dirty="0"/>
              <a:t>omsorg</a:t>
            </a:r>
          </a:p>
          <a:p>
            <a:r>
              <a:rPr lang="da-DK" dirty="0" smtClean="0"/>
              <a:t>Vi </a:t>
            </a:r>
            <a:r>
              <a:rPr lang="da-DK" dirty="0"/>
              <a:t>møder forældrene i </a:t>
            </a:r>
            <a:r>
              <a:rPr lang="da-DK" dirty="0" smtClean="0"/>
              <a:t>deres </a:t>
            </a:r>
            <a:r>
              <a:rPr lang="da-DK" dirty="0"/>
              <a:t>bekymring og forstørrer de </a:t>
            </a:r>
            <a:r>
              <a:rPr lang="da-DK" dirty="0" smtClean="0"/>
              <a:t>   </a:t>
            </a:r>
          </a:p>
          <a:p>
            <a:r>
              <a:rPr lang="da-DK" dirty="0"/>
              <a:t> </a:t>
            </a:r>
            <a:r>
              <a:rPr lang="da-DK" dirty="0" smtClean="0"/>
              <a:t>   gode ting </a:t>
            </a:r>
            <a:r>
              <a:rPr lang="da-DK" dirty="0"/>
              <a:t>de gør. Vi stiller </a:t>
            </a:r>
            <a:r>
              <a:rPr lang="da-DK" dirty="0" smtClean="0"/>
              <a:t>           </a:t>
            </a:r>
          </a:p>
          <a:p>
            <a:r>
              <a:rPr lang="da-DK" dirty="0"/>
              <a:t> </a:t>
            </a:r>
            <a:r>
              <a:rPr lang="da-DK" dirty="0" smtClean="0"/>
              <a:t>     os til rådighed med idéer</a:t>
            </a:r>
            <a:endParaRPr lang="da-DK" dirty="0"/>
          </a:p>
          <a:p>
            <a:r>
              <a:rPr lang="da-DK" dirty="0" smtClean="0"/>
              <a:t>           og er et</a:t>
            </a:r>
            <a:endParaRPr lang="da-DK" dirty="0"/>
          </a:p>
        </p:txBody>
      </p:sp>
      <p:pic>
        <p:nvPicPr>
          <p:cNvPr id="17" name="Billed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2077" y="5878431"/>
            <a:ext cx="410633" cy="425681"/>
          </a:xfrm>
          <a:prstGeom prst="rect">
            <a:avLst/>
          </a:prstGeom>
        </p:spPr>
      </p:pic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7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10" grpId="0" animBg="1"/>
      <p:bldP spid="12" grpId="0"/>
      <p:bldP spid="14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rved Road With Pin Drops - Transparent Curved Road Png, Png Download -  kind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85" t="40317" r="22130" b="8307"/>
          <a:stretch/>
        </p:blipFill>
        <p:spPr bwMode="auto">
          <a:xfrm>
            <a:off x="1916662" y="4138864"/>
            <a:ext cx="2591170" cy="237823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997" y="685763"/>
            <a:ext cx="10515600" cy="1325563"/>
          </a:xfrm>
        </p:spPr>
        <p:txBody>
          <a:bodyPr/>
          <a:lstStyle/>
          <a:p>
            <a:r>
              <a:rPr lang="da-DK" b="1" dirty="0" smtClean="0"/>
              <a:t>  Yousef 9 år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2269529" y="4254601"/>
            <a:ext cx="61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9år</a:t>
            </a:r>
            <a:endParaRPr lang="da-DK" sz="2000" b="1" dirty="0"/>
          </a:p>
        </p:txBody>
      </p:sp>
      <p:sp>
        <p:nvSpPr>
          <p:cNvPr id="6" name="Tekstfelt 5"/>
          <p:cNvSpPr txBox="1"/>
          <p:nvPr/>
        </p:nvSpPr>
        <p:spPr>
          <a:xfrm>
            <a:off x="594706" y="1302009"/>
            <a:ext cx="567931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aktuelt</a:t>
            </a:r>
          </a:p>
          <a:p>
            <a:r>
              <a:rPr lang="da-DK" sz="1400" dirty="0" smtClean="0"/>
              <a:t>Kontakt  socialfagligrådgiver </a:t>
            </a:r>
          </a:p>
          <a:p>
            <a:endParaRPr lang="da-DK" sz="1400" dirty="0" smtClean="0"/>
          </a:p>
          <a:p>
            <a:pPr marL="285750" indent="-285750">
              <a:buFontTx/>
              <a:buChar char="-"/>
            </a:pPr>
            <a:r>
              <a:rPr lang="da-DK" sz="1400" dirty="0" smtClean="0"/>
              <a:t>Dygtig i skolen, - vælger oftere at lege selv 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Mavesmerter i længere tid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Har ritualer omkring hvordan han spiser madpakken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Klager over smerter i led og muskler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Gentagne besøg hos praktiserende læge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Intet fund ved </a:t>
            </a:r>
            <a:r>
              <a:rPr lang="da-DK" sz="1400" dirty="0" err="1" smtClean="0"/>
              <a:t>rtg</a:t>
            </a:r>
            <a:r>
              <a:rPr lang="da-DK" sz="1400" dirty="0" smtClean="0"/>
              <a:t>. og ultralyd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Vil ikke i skole og sover meget dårligt om natten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Forældrene, især mor, er pressede ift.  sygedage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Storebror er i udredning i psykiatri</a:t>
            </a:r>
            <a:endParaRPr lang="da-DK" sz="1400" dirty="0"/>
          </a:p>
        </p:txBody>
      </p:sp>
      <p:sp>
        <p:nvSpPr>
          <p:cNvPr id="10" name="Sky 9"/>
          <p:cNvSpPr/>
          <p:nvPr/>
        </p:nvSpPr>
        <p:spPr>
          <a:xfrm rot="11235302">
            <a:off x="6002985" y="155490"/>
            <a:ext cx="3801534" cy="2455333"/>
          </a:xfrm>
          <a:prstGeom prst="cloud">
            <a:avLst/>
          </a:prstGeom>
          <a:noFill/>
          <a:ln w="76200">
            <a:solidFill>
              <a:srgbClr val="FF00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8819764" y="2214474"/>
            <a:ext cx="3115734" cy="1636307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Hjerte 11"/>
          <p:cNvSpPr/>
          <p:nvPr/>
        </p:nvSpPr>
        <p:spPr>
          <a:xfrm>
            <a:off x="5573963" y="3732091"/>
            <a:ext cx="3822348" cy="2785008"/>
          </a:xfrm>
          <a:prstGeom prst="heart">
            <a:avLst/>
          </a:prstGeom>
          <a:solidFill>
            <a:schemeClr val="bg1"/>
          </a:solidFill>
          <a:ln w="76200" cap="rnd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pro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6860823" y="753927"/>
            <a:ext cx="2814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hypotese</a:t>
            </a:r>
          </a:p>
          <a:p>
            <a:r>
              <a:rPr lang="da-DK" dirty="0" smtClean="0"/>
              <a:t>Yousefs smerter</a:t>
            </a:r>
          </a:p>
          <a:p>
            <a:r>
              <a:rPr lang="da-DK" dirty="0" smtClean="0"/>
              <a:t>skyldes ikke familiens udfordringer 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8906640" y="2364127"/>
            <a:ext cx="2941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fakta</a:t>
            </a:r>
          </a:p>
          <a:p>
            <a:r>
              <a:rPr lang="da-DK" dirty="0" smtClean="0"/>
              <a:t>Forældrene oplever IKKE at smerterne tages alvorligt i systemet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547" y="2350101"/>
            <a:ext cx="1036410" cy="1188823"/>
          </a:xfrm>
          <a:prstGeom prst="rect">
            <a:avLst/>
          </a:prstGeom>
        </p:spPr>
      </p:pic>
      <p:sp>
        <p:nvSpPr>
          <p:cNvPr id="14" name="Tekstfelt 13"/>
          <p:cNvSpPr txBox="1"/>
          <p:nvPr/>
        </p:nvSpPr>
        <p:spPr>
          <a:xfrm>
            <a:off x="5785720" y="3947365"/>
            <a:ext cx="35002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professionel </a:t>
            </a:r>
          </a:p>
          <a:p>
            <a:r>
              <a:rPr lang="da-DK" b="1" dirty="0"/>
              <a:t>omsorg</a:t>
            </a:r>
          </a:p>
          <a:p>
            <a:r>
              <a:rPr lang="da-DK" dirty="0" smtClean="0"/>
              <a:t>Vi afdækker sammen med forældre, hvad der udløser     </a:t>
            </a:r>
          </a:p>
          <a:p>
            <a:r>
              <a:rPr lang="da-DK" dirty="0"/>
              <a:t> </a:t>
            </a:r>
            <a:r>
              <a:rPr lang="da-DK" dirty="0" smtClean="0"/>
              <a:t> smerter. Vi giver råd og                        	vejledning til aktiviteter</a:t>
            </a:r>
          </a:p>
          <a:p>
            <a:r>
              <a:rPr lang="da-DK" dirty="0"/>
              <a:t> </a:t>
            </a:r>
            <a:r>
              <a:rPr lang="da-DK" dirty="0" smtClean="0"/>
              <a:t>           så Yusef kan </a:t>
            </a:r>
          </a:p>
          <a:p>
            <a:r>
              <a:rPr lang="da-DK" dirty="0"/>
              <a:t>	</a:t>
            </a:r>
            <a:r>
              <a:rPr lang="da-DK" dirty="0" smtClean="0"/>
              <a:t>	   deltage</a:t>
            </a:r>
          </a:p>
          <a:p>
            <a:r>
              <a:rPr lang="da-DK" dirty="0"/>
              <a:t> </a:t>
            </a:r>
            <a:r>
              <a:rPr lang="da-DK" dirty="0" smtClean="0"/>
              <a:t>           </a:t>
            </a:r>
            <a:endParaRPr lang="da-DK" dirty="0"/>
          </a:p>
        </p:txBody>
      </p:sp>
      <p:pic>
        <p:nvPicPr>
          <p:cNvPr id="3074" name="Picture 2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75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5" grpId="0"/>
      <p:bldP spid="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Hvad siger din indre</a:t>
            </a:r>
            <a:endParaRPr lang="da-DK" b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684" y="624110"/>
            <a:ext cx="3230686" cy="3172587"/>
          </a:xfrm>
          <a:prstGeom prst="rect">
            <a:avLst/>
          </a:prstGeom>
        </p:spPr>
      </p:pic>
      <p:sp>
        <p:nvSpPr>
          <p:cNvPr id="4" name="Skyformet billedforklaring 3"/>
          <p:cNvSpPr/>
          <p:nvPr/>
        </p:nvSpPr>
        <p:spPr>
          <a:xfrm>
            <a:off x="2025601" y="2894376"/>
            <a:ext cx="4097093" cy="3433010"/>
          </a:xfrm>
          <a:prstGeom prst="cloudCallout">
            <a:avLst>
              <a:gd name="adj1" fmla="val 70087"/>
              <a:gd name="adj2" fmla="val -74958"/>
            </a:avLst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da-DK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da-DK" sz="2800" b="1" dirty="0" smtClean="0">
                <a:solidFill>
                  <a:schemeClr val="accent4">
                    <a:lumMod val="50000"/>
                  </a:schemeClr>
                </a:solidFill>
              </a:rPr>
              <a:t>Vend </a:t>
            </a:r>
            <a:r>
              <a:rPr lang="da-DK" sz="2800" b="1" dirty="0">
                <a:solidFill>
                  <a:schemeClr val="accent4">
                    <a:lumMod val="50000"/>
                  </a:schemeClr>
                </a:solidFill>
              </a:rPr>
              <a:t>det </a:t>
            </a:r>
            <a:r>
              <a:rPr lang="da-DK" sz="2800" b="1" dirty="0" smtClean="0">
                <a:solidFill>
                  <a:schemeClr val="accent4">
                    <a:lumMod val="50000"/>
                  </a:schemeClr>
                </a:solidFill>
              </a:rPr>
              <a:t>kort med </a:t>
            </a:r>
            <a:r>
              <a:rPr lang="da-DK" sz="2800" b="1" dirty="0">
                <a:solidFill>
                  <a:schemeClr val="accent4">
                    <a:lumMod val="50000"/>
                  </a:schemeClr>
                </a:solidFill>
              </a:rPr>
              <a:t>din  </a:t>
            </a:r>
            <a:r>
              <a:rPr lang="da-DK" sz="2800" b="1" dirty="0" smtClean="0">
                <a:solidFill>
                  <a:schemeClr val="accent4">
                    <a:lumMod val="50000"/>
                  </a:schemeClr>
                </a:solidFill>
              </a:rPr>
              <a:t>sidemand</a:t>
            </a:r>
          </a:p>
          <a:p>
            <a:pPr algn="ctr"/>
            <a:r>
              <a:rPr lang="da-DK" sz="6600" dirty="0" smtClean="0"/>
              <a:t>?</a:t>
            </a:r>
            <a:endParaRPr lang="da-DK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2777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7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78524" y="705122"/>
            <a:ext cx="8911687" cy="1280890"/>
          </a:xfrm>
        </p:spPr>
        <p:txBody>
          <a:bodyPr/>
          <a:lstStyle/>
          <a:p>
            <a:r>
              <a:rPr lang="da-DK" b="1" dirty="0" smtClean="0"/>
              <a:t>HVAD STÅR VI PÅ</a:t>
            </a:r>
            <a:endParaRPr lang="da-DK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820503" y="1745075"/>
            <a:ext cx="4313864" cy="4539915"/>
          </a:xfrm>
        </p:spPr>
        <p:txBody>
          <a:bodyPr>
            <a:normAutofit fontScale="92500" lnSpcReduction="10000"/>
          </a:bodyPr>
          <a:lstStyle/>
          <a:p>
            <a:r>
              <a:rPr lang="da-DK" sz="2800" dirty="0" smtClean="0"/>
              <a:t>Fællesskab rykker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Vi professionelle skal hjælpe og støtte, når der er bump på vejen</a:t>
            </a:r>
          </a:p>
          <a:p>
            <a:pPr marL="0" indent="0">
              <a:buNone/>
            </a:pPr>
            <a:r>
              <a:rPr lang="da-DK" sz="2800" dirty="0" smtClean="0"/>
              <a:t>Trivsel og udvikling sker i et socialt fællesskab</a:t>
            </a:r>
          </a:p>
          <a:p>
            <a:pPr marL="0" indent="0">
              <a:buNone/>
            </a:pPr>
            <a:r>
              <a:rPr lang="da-DK" sz="2800" dirty="0" smtClean="0"/>
              <a:t>Vi skal bidrage til at børnene/de unge oplever, at de har privilegerede positioner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7190747" y="1745075"/>
            <a:ext cx="4313864" cy="4158769"/>
          </a:xfrm>
        </p:spPr>
        <p:txBody>
          <a:bodyPr>
            <a:normAutofit fontScale="92500" lnSpcReduction="10000"/>
          </a:bodyPr>
          <a:lstStyle/>
          <a:p>
            <a:r>
              <a:rPr lang="da-DK" sz="2800" dirty="0" smtClean="0"/>
              <a:t>Tværfaglig indsats</a:t>
            </a:r>
          </a:p>
          <a:p>
            <a:endParaRPr lang="da-DK" sz="2800" dirty="0"/>
          </a:p>
          <a:p>
            <a:pPr marL="0" indent="0">
              <a:buNone/>
            </a:pPr>
            <a:r>
              <a:rPr lang="da-DK" sz="2800" dirty="0" smtClean="0"/>
              <a:t> </a:t>
            </a:r>
            <a:endParaRPr lang="da-DK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88515418"/>
              </p:ext>
            </p:extLst>
          </p:nvPr>
        </p:nvGraphicFramePr>
        <p:xfrm>
          <a:off x="7009011" y="2164077"/>
          <a:ext cx="4793937" cy="412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image00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4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Hvad siger din indre</a:t>
            </a:r>
            <a:endParaRPr lang="da-DK" b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684" y="624110"/>
            <a:ext cx="3230686" cy="3172587"/>
          </a:xfrm>
          <a:prstGeom prst="rect">
            <a:avLst/>
          </a:prstGeom>
        </p:spPr>
      </p:pic>
      <p:sp>
        <p:nvSpPr>
          <p:cNvPr id="4" name="Skyformet billedforklaring 3"/>
          <p:cNvSpPr/>
          <p:nvPr/>
        </p:nvSpPr>
        <p:spPr>
          <a:xfrm rot="12909041">
            <a:off x="1923744" y="2632336"/>
            <a:ext cx="4600151" cy="3838565"/>
          </a:xfrm>
          <a:prstGeom prst="cloudCallout">
            <a:avLst>
              <a:gd name="adj1" fmla="val -17357"/>
              <a:gd name="adj2" fmla="val 102758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2021417" y="3498493"/>
            <a:ext cx="416726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accent4">
                    <a:lumMod val="75000"/>
                  </a:schemeClr>
                </a:solidFill>
              </a:rPr>
              <a:t>…om netværksmøder</a:t>
            </a:r>
            <a:r>
              <a:rPr lang="da-DK" sz="6600" dirty="0" smtClean="0">
                <a:solidFill>
                  <a:schemeClr val="bg1"/>
                </a:solidFill>
              </a:rPr>
              <a:t>?</a:t>
            </a:r>
            <a:endParaRPr lang="da-DK" sz="6600" dirty="0">
              <a:solidFill>
                <a:schemeClr val="bg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62777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7499" y="626527"/>
            <a:ext cx="8911687" cy="1280890"/>
          </a:xfrm>
        </p:spPr>
        <p:txBody>
          <a:bodyPr/>
          <a:lstStyle/>
          <a:p>
            <a:r>
              <a:rPr lang="da-DK" b="1" dirty="0" smtClean="0"/>
              <a:t>INDSATSER</a:t>
            </a:r>
            <a:endParaRPr lang="da-DK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01675283"/>
              </p:ext>
            </p:extLst>
          </p:nvPr>
        </p:nvGraphicFramePr>
        <p:xfrm>
          <a:off x="1999343" y="8339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image00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92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8122" y="71119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UHAer</a:t>
            </a:r>
            <a:r>
              <a:rPr lang="da-DK" b="1" dirty="0" smtClean="0"/>
              <a:t> &amp; </a:t>
            </a:r>
            <a:r>
              <a:rPr lang="da-DK" b="1" dirty="0" err="1" smtClean="0"/>
              <a:t>AHAer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5096142" y="2995390"/>
            <a:ext cx="1952625" cy="2333625"/>
          </a:xfrm>
          <a:prstGeom prst="rect">
            <a:avLst/>
          </a:prstGeom>
        </p:spPr>
      </p:pic>
      <p:sp>
        <p:nvSpPr>
          <p:cNvPr id="9" name="Skyformet billedforklaring 8"/>
          <p:cNvSpPr/>
          <p:nvPr/>
        </p:nvSpPr>
        <p:spPr>
          <a:xfrm>
            <a:off x="7168243" y="624110"/>
            <a:ext cx="4490357" cy="1890490"/>
          </a:xfrm>
          <a:prstGeom prst="cloudCallout">
            <a:avLst>
              <a:gd name="adj1" fmla="val -64106"/>
              <a:gd name="adj2" fmla="val 7286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Hvem er min ”den gode borger”?</a:t>
            </a:r>
            <a:endParaRPr lang="da-DK" dirty="0"/>
          </a:p>
        </p:txBody>
      </p:sp>
      <p:sp>
        <p:nvSpPr>
          <p:cNvPr id="10" name="Skyformet billedforklaring 9"/>
          <p:cNvSpPr/>
          <p:nvPr/>
        </p:nvSpPr>
        <p:spPr>
          <a:xfrm>
            <a:off x="881743" y="1714500"/>
            <a:ext cx="4237944" cy="1045029"/>
          </a:xfrm>
          <a:prstGeom prst="cloudCallout">
            <a:avLst>
              <a:gd name="adj1" fmla="val 55456"/>
              <a:gd name="adj2" fmla="val 81251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Får man mere ”som stærk” forælder </a:t>
            </a:r>
          </a:p>
        </p:txBody>
      </p:sp>
      <p:sp>
        <p:nvSpPr>
          <p:cNvPr id="11" name="Skyformet billedforklaring 10"/>
          <p:cNvSpPr/>
          <p:nvPr/>
        </p:nvSpPr>
        <p:spPr>
          <a:xfrm>
            <a:off x="7072312" y="3592286"/>
            <a:ext cx="4912859" cy="2318657"/>
          </a:xfrm>
          <a:prstGeom prst="cloudCallout">
            <a:avLst>
              <a:gd name="adj1" fmla="val -54735"/>
              <a:gd name="adj2" fmla="val -66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Tør du se ”djævlen” i øjnene og være bevidst om den…og dele den?</a:t>
            </a:r>
            <a:endParaRPr lang="da-DK" dirty="0"/>
          </a:p>
        </p:txBody>
      </p:sp>
      <p:sp>
        <p:nvSpPr>
          <p:cNvPr id="12" name="Skyformet billedforklaring 11"/>
          <p:cNvSpPr/>
          <p:nvPr/>
        </p:nvSpPr>
        <p:spPr>
          <a:xfrm>
            <a:off x="1512094" y="4012583"/>
            <a:ext cx="3337492" cy="1478062"/>
          </a:xfrm>
          <a:prstGeom prst="cloudCallout">
            <a:avLst>
              <a:gd name="adj1" fmla="val 54674"/>
              <a:gd name="adj2" fmla="val -8735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tager du ikke det opkald - og ringer tilbage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6366" y="3735707"/>
            <a:ext cx="1036410" cy="1182727"/>
          </a:xfrm>
          <a:prstGeom prst="rect">
            <a:avLst/>
          </a:prstGeom>
        </p:spPr>
      </p:pic>
      <p:pic>
        <p:nvPicPr>
          <p:cNvPr id="6146" name="Picture 2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72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3839" y="656767"/>
            <a:ext cx="8911687" cy="1280890"/>
          </a:xfrm>
        </p:spPr>
        <p:txBody>
          <a:bodyPr/>
          <a:lstStyle/>
          <a:p>
            <a:r>
              <a:rPr lang="da-DK" b="1" dirty="0" smtClean="0"/>
              <a:t>HANGER BANGER – til </a:t>
            </a:r>
            <a:r>
              <a:rPr lang="da-DK" b="1" smtClean="0"/>
              <a:t>at slutte på</a:t>
            </a:r>
            <a:endParaRPr lang="da-DK" b="1" dirty="0"/>
          </a:p>
        </p:txBody>
      </p:sp>
      <p:pic>
        <p:nvPicPr>
          <p:cNvPr id="7170" name="Picture 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631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3490161" y="2967335"/>
            <a:ext cx="521168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a-DK" sz="5400" b="1" cap="none" spc="0" dirty="0" smtClean="0">
                <a:ln/>
                <a:solidFill>
                  <a:schemeClr val="accent4"/>
                </a:solidFill>
                <a:effectLst/>
              </a:rPr>
              <a:t>DE HAR ONDT</a:t>
            </a:r>
          </a:p>
          <a:p>
            <a:pPr algn="ctr"/>
            <a:r>
              <a:rPr lang="da-DK" sz="3200" b="1" cap="none" spc="0" dirty="0" smtClean="0">
                <a:ln/>
                <a:solidFill>
                  <a:schemeClr val="accent4"/>
                </a:solidFill>
                <a:effectLst/>
              </a:rPr>
              <a:t>Hvordan møder du dem?</a:t>
            </a:r>
            <a:endParaRPr lang="da-DK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2122715" y="4582200"/>
            <a:ext cx="344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Jeg kan se, og jeg ved, at du har ondt – jeg ved ikke hvorfor, men jeg vil gerne…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7200900" y="45822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Jeg hører, at du fortæller, du har ondt – men de har ikke fundet en årsag</a:t>
            </a:r>
            <a:r>
              <a:rPr lang="da-DK" dirty="0"/>
              <a:t> </a:t>
            </a:r>
            <a:r>
              <a:rPr lang="da-DK" dirty="0" smtClean="0"/>
              <a:t>... så </a:t>
            </a:r>
            <a:r>
              <a:rPr lang="da-D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427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Visk">
  <a:themeElements>
    <a:clrScheme name="Vis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84C472227A1418795D107BC4FB781" ma:contentTypeVersion="7" ma:contentTypeDescription="Create a new document." ma:contentTypeScope="" ma:versionID="2906fcc04d22b7d3f97dcd9056a434b7">
  <xsd:schema xmlns:xsd="http://www.w3.org/2001/XMLSchema" xmlns:xs="http://www.w3.org/2001/XMLSchema" xmlns:p="http://schemas.microsoft.com/office/2006/metadata/properties" xmlns:ns3="21d1ea11-cefc-4d42-90fb-ba1e50ba6a74" xmlns:ns4="b6428c87-2db7-4fa4-89e7-c85f19bf4809" targetNamespace="http://schemas.microsoft.com/office/2006/metadata/properties" ma:root="true" ma:fieldsID="0b950b13640d25d4f7beb11d46ebd357" ns3:_="" ns4:_="">
    <xsd:import namespace="21d1ea11-cefc-4d42-90fb-ba1e50ba6a74"/>
    <xsd:import namespace="b6428c87-2db7-4fa4-89e7-c85f19bf48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1ea11-cefc-4d42-90fb-ba1e50ba6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28c87-2db7-4fa4-89e7-c85f19bf48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962722-3610-48DF-971F-FA6AFCCF9A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1ea11-cefc-4d42-90fb-ba1e50ba6a74"/>
    <ds:schemaRef ds:uri="b6428c87-2db7-4fa4-89e7-c85f19bf48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656776-678E-45F7-9DBA-6FC8B6CE8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26653F-EAD4-47E6-AF9C-30CC3806863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1d1ea11-cefc-4d42-90fb-ba1e50ba6a74"/>
    <ds:schemaRef ds:uri="b6428c87-2db7-4fa4-89e7-c85f19bf4809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784</TotalTime>
  <Words>1027</Words>
  <Application>Microsoft Office PowerPoint</Application>
  <PresentationFormat>Widescreen</PresentationFormat>
  <Paragraphs>140</Paragraphs>
  <Slides>9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Visk</vt:lpstr>
      <vt:lpstr>Hvornår møder vi familierne</vt:lpstr>
      <vt:lpstr>Mille 5 år</vt:lpstr>
      <vt:lpstr>  Yousef 9 år</vt:lpstr>
      <vt:lpstr>Hvad siger din indre</vt:lpstr>
      <vt:lpstr>HVAD STÅR VI PÅ</vt:lpstr>
      <vt:lpstr>Hvad siger din indre</vt:lpstr>
      <vt:lpstr>INDSATSER</vt:lpstr>
      <vt:lpstr>UHAer &amp; AHAer      </vt:lpstr>
      <vt:lpstr>HANGER BANGER – til at slutte på</vt:lpstr>
    </vt:vector>
  </TitlesOfParts>
  <Company>Vejle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Monia Pedersen  TCBU Distrikt Nord  Børn og Unge  Vejle Kommune</dc:creator>
  <cp:lastModifiedBy>Michael Højer  Tværfagligt Center for Børn &amp; Unge  Børn og Unge  Vejle Kommune</cp:lastModifiedBy>
  <cp:revision>70</cp:revision>
  <dcterms:created xsi:type="dcterms:W3CDTF">2022-04-22T09:32:51Z</dcterms:created>
  <dcterms:modified xsi:type="dcterms:W3CDTF">2022-06-08T07:12:14Z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0x01010030984C472227A1418795D107BC4FB781</vt:lpwstr>
  </property>
</Properties>
</file>